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3"/>
  </p:notesMasterIdLst>
  <p:sldIdLst>
    <p:sldId id="263" r:id="rId2"/>
    <p:sldId id="314" r:id="rId3"/>
    <p:sldId id="387" r:id="rId4"/>
    <p:sldId id="361" r:id="rId5"/>
    <p:sldId id="362" r:id="rId6"/>
    <p:sldId id="373" r:id="rId7"/>
    <p:sldId id="377" r:id="rId8"/>
    <p:sldId id="388" r:id="rId9"/>
    <p:sldId id="364" r:id="rId10"/>
    <p:sldId id="323" r:id="rId11"/>
    <p:sldId id="267" r:id="rId12"/>
    <p:sldId id="384" r:id="rId13"/>
    <p:sldId id="368" r:id="rId14"/>
    <p:sldId id="365" r:id="rId15"/>
    <p:sldId id="381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275" r:id="rId27"/>
    <p:sldId id="277" r:id="rId28"/>
    <p:sldId id="370" r:id="rId29"/>
    <p:sldId id="372" r:id="rId30"/>
    <p:sldId id="295" r:id="rId31"/>
    <p:sldId id="374" r:id="rId32"/>
    <p:sldId id="375" r:id="rId33"/>
    <p:sldId id="376" r:id="rId34"/>
    <p:sldId id="348" r:id="rId35"/>
    <p:sldId id="385" r:id="rId36"/>
    <p:sldId id="386" r:id="rId37"/>
    <p:sldId id="383" r:id="rId38"/>
    <p:sldId id="335" r:id="rId39"/>
    <p:sldId id="337" r:id="rId40"/>
    <p:sldId id="400" r:id="rId41"/>
    <p:sldId id="356" r:id="rId42"/>
    <p:sldId id="358" r:id="rId43"/>
    <p:sldId id="402" r:id="rId44"/>
    <p:sldId id="404" r:id="rId45"/>
    <p:sldId id="406" r:id="rId46"/>
    <p:sldId id="408" r:id="rId47"/>
    <p:sldId id="410" r:id="rId48"/>
    <p:sldId id="354" r:id="rId49"/>
    <p:sldId id="331" r:id="rId50"/>
    <p:sldId id="353" r:id="rId51"/>
    <p:sldId id="28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19"/>
    <a:srgbClr val="FFFF5D"/>
    <a:srgbClr val="FFCC00"/>
    <a:srgbClr val="FF5B5B"/>
    <a:srgbClr val="FF4B4B"/>
    <a:srgbClr val="CA6E6C"/>
    <a:srgbClr val="FFFFC9"/>
    <a:srgbClr val="FFFF9B"/>
    <a:srgbClr val="00FFFF"/>
    <a:srgbClr val="FFB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DD43A-4D4A-42D1-8B87-48D490A42B96}" v="68" dt="2023-11-08T16:22:34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Bintang" userId="e34a17dd7db7b74d" providerId="LiveId" clId="{20342C7E-D730-428E-8370-A6104A7D8241}"/>
    <pc:docChg chg="custSel addSld delSld modSld">
      <pc:chgData name="Henry Bintang" userId="e34a17dd7db7b74d" providerId="LiveId" clId="{20342C7E-D730-428E-8370-A6104A7D8241}" dt="2023-06-20T09:56:03.888" v="559" actId="47"/>
      <pc:docMkLst>
        <pc:docMk/>
      </pc:docMkLst>
      <pc:sldChg chg="addSp delSp modSp del mod">
        <pc:chgData name="Henry Bintang" userId="e34a17dd7db7b74d" providerId="LiveId" clId="{20342C7E-D730-428E-8370-A6104A7D8241}" dt="2023-06-20T09:55:40.192" v="558" actId="47"/>
        <pc:sldMkLst>
          <pc:docMk/>
          <pc:sldMk cId="3964717584" sldId="283"/>
        </pc:sldMkLst>
        <pc:spChg chg="add del mod">
          <ac:chgData name="Henry Bintang" userId="e34a17dd7db7b74d" providerId="LiveId" clId="{20342C7E-D730-428E-8370-A6104A7D8241}" dt="2023-06-20T09:26:14.665" v="276"/>
          <ac:spMkLst>
            <pc:docMk/>
            <pc:sldMk cId="3964717584" sldId="283"/>
            <ac:spMk id="2" creationId="{53024226-52F8-4E90-1B69-188C77928279}"/>
          </ac:spMkLst>
        </pc:spChg>
        <pc:spChg chg="add mod">
          <ac:chgData name="Henry Bintang" userId="e34a17dd7db7b74d" providerId="LiveId" clId="{20342C7E-D730-428E-8370-A6104A7D8241}" dt="2023-06-20T09:27:47.498" v="405" actId="1036"/>
          <ac:spMkLst>
            <pc:docMk/>
            <pc:sldMk cId="3964717584" sldId="283"/>
            <ac:spMk id="3" creationId="{760692CF-C8F7-9815-46FD-E94B792A67FD}"/>
          </ac:spMkLst>
        </pc:spChg>
      </pc:sldChg>
      <pc:sldChg chg="modSp">
        <pc:chgData name="Henry Bintang" userId="e34a17dd7db7b74d" providerId="LiveId" clId="{20342C7E-D730-428E-8370-A6104A7D8241}" dt="2023-06-20T09:03:09.255" v="2" actId="1076"/>
        <pc:sldMkLst>
          <pc:docMk/>
          <pc:sldMk cId="3283277431" sldId="295"/>
        </pc:sldMkLst>
        <pc:picChg chg="mod">
          <ac:chgData name="Henry Bintang" userId="e34a17dd7db7b74d" providerId="LiveId" clId="{20342C7E-D730-428E-8370-A6104A7D8241}" dt="2023-06-20T09:03:09.255" v="2" actId="1076"/>
          <ac:picMkLst>
            <pc:docMk/>
            <pc:sldMk cId="3283277431" sldId="295"/>
            <ac:picMk id="3" creationId="{F832CA69-404E-1A5B-96BF-EF73A9E9132F}"/>
          </ac:picMkLst>
        </pc:picChg>
      </pc:sldChg>
      <pc:sldChg chg="addSp modSp del mod">
        <pc:chgData name="Henry Bintang" userId="e34a17dd7db7b74d" providerId="LiveId" clId="{20342C7E-D730-428E-8370-A6104A7D8241}" dt="2023-06-20T09:25:27.877" v="272" actId="47"/>
        <pc:sldMkLst>
          <pc:docMk/>
          <pc:sldMk cId="3100132338" sldId="324"/>
        </pc:sldMkLst>
        <pc:spChg chg="add mod">
          <ac:chgData name="Henry Bintang" userId="e34a17dd7db7b74d" providerId="LiveId" clId="{20342C7E-D730-428E-8370-A6104A7D8241}" dt="2023-06-20T09:24:47.630" v="269" actId="1037"/>
          <ac:spMkLst>
            <pc:docMk/>
            <pc:sldMk cId="3100132338" sldId="324"/>
            <ac:spMk id="2" creationId="{BA4A68F5-8CFD-10FC-7944-B0A41AF656EA}"/>
          </ac:spMkLst>
        </pc:spChg>
      </pc:sldChg>
      <pc:sldChg chg="addSp modSp del mod">
        <pc:chgData name="Henry Bintang" userId="e34a17dd7db7b74d" providerId="LiveId" clId="{20342C7E-D730-428E-8370-A6104A7D8241}" dt="2023-06-20T09:22:18.418" v="165" actId="47"/>
        <pc:sldMkLst>
          <pc:docMk/>
          <pc:sldMk cId="891868401" sldId="359"/>
        </pc:sldMkLst>
        <pc:spChg chg="add mod">
          <ac:chgData name="Henry Bintang" userId="e34a17dd7db7b74d" providerId="LiveId" clId="{20342C7E-D730-428E-8370-A6104A7D8241}" dt="2023-06-20T09:21:40.008" v="162" actId="1037"/>
          <ac:spMkLst>
            <pc:docMk/>
            <pc:sldMk cId="891868401" sldId="359"/>
            <ac:spMk id="2" creationId="{09701C36-19AF-F8AC-F679-E2012F0FF5D0}"/>
          </ac:spMkLst>
        </pc:spChg>
      </pc:sldChg>
      <pc:sldChg chg="modSp mod">
        <pc:chgData name="Henry Bintang" userId="e34a17dd7db7b74d" providerId="LiveId" clId="{20342C7E-D730-428E-8370-A6104A7D8241}" dt="2023-06-20T08:49:06.424" v="1" actId="1076"/>
        <pc:sldMkLst>
          <pc:docMk/>
          <pc:sldMk cId="1105927439" sldId="370"/>
        </pc:sldMkLst>
        <pc:picChg chg="mod">
          <ac:chgData name="Henry Bintang" userId="e34a17dd7db7b74d" providerId="LiveId" clId="{20342C7E-D730-428E-8370-A6104A7D8241}" dt="2023-06-20T08:48:14.860" v="0" actId="1076"/>
          <ac:picMkLst>
            <pc:docMk/>
            <pc:sldMk cId="1105927439" sldId="370"/>
            <ac:picMk id="3" creationId="{BECF368C-84A2-E78A-FAD7-285042735A59}"/>
          </ac:picMkLst>
        </pc:picChg>
        <pc:picChg chg="mod">
          <ac:chgData name="Henry Bintang" userId="e34a17dd7db7b74d" providerId="LiveId" clId="{20342C7E-D730-428E-8370-A6104A7D8241}" dt="2023-06-20T08:49:06.424" v="1" actId="1076"/>
          <ac:picMkLst>
            <pc:docMk/>
            <pc:sldMk cId="1105927439" sldId="370"/>
            <ac:picMk id="7" creationId="{CF14FE1F-E912-CD4F-0F18-77BADC4D39CD}"/>
          </ac:picMkLst>
        </pc:picChg>
      </pc:sldChg>
      <pc:sldChg chg="modSp mod">
        <pc:chgData name="Henry Bintang" userId="e34a17dd7db7b74d" providerId="LiveId" clId="{20342C7E-D730-428E-8370-A6104A7D8241}" dt="2023-06-20T09:03:43.946" v="3" actId="1076"/>
        <pc:sldMkLst>
          <pc:docMk/>
          <pc:sldMk cId="290225364" sldId="376"/>
        </pc:sldMkLst>
        <pc:picChg chg="mod">
          <ac:chgData name="Henry Bintang" userId="e34a17dd7db7b74d" providerId="LiveId" clId="{20342C7E-D730-428E-8370-A6104A7D8241}" dt="2023-06-20T09:03:43.946" v="3" actId="1076"/>
          <ac:picMkLst>
            <pc:docMk/>
            <pc:sldMk cId="290225364" sldId="376"/>
            <ac:picMk id="6" creationId="{210E0D3C-BADA-6314-AF3A-493F57425E24}"/>
          </ac:picMkLst>
        </pc:picChg>
      </pc:sldChg>
      <pc:sldChg chg="del">
        <pc:chgData name="Henry Bintang" userId="e34a17dd7db7b74d" providerId="LiveId" clId="{20342C7E-D730-428E-8370-A6104A7D8241}" dt="2023-06-20T09:56:03.888" v="559" actId="47"/>
        <pc:sldMkLst>
          <pc:docMk/>
          <pc:sldMk cId="839537098" sldId="378"/>
        </pc:sldMkLst>
      </pc:sldChg>
      <pc:sldChg chg="addSp new mod">
        <pc:chgData name="Henry Bintang" userId="e34a17dd7db7b74d" providerId="LiveId" clId="{20342C7E-D730-428E-8370-A6104A7D8241}" dt="2023-06-20T09:22:13.819" v="164" actId="22"/>
        <pc:sldMkLst>
          <pc:docMk/>
          <pc:sldMk cId="2781958518" sldId="387"/>
        </pc:sldMkLst>
        <pc:picChg chg="add">
          <ac:chgData name="Henry Bintang" userId="e34a17dd7db7b74d" providerId="LiveId" clId="{20342C7E-D730-428E-8370-A6104A7D8241}" dt="2023-06-20T09:22:13.819" v="164" actId="22"/>
          <ac:picMkLst>
            <pc:docMk/>
            <pc:sldMk cId="2781958518" sldId="387"/>
            <ac:picMk id="3" creationId="{E4C4A05F-7CA8-AE89-32E0-D0400489C98F}"/>
          </ac:picMkLst>
        </pc:picChg>
      </pc:sldChg>
      <pc:sldChg chg="addSp new mod">
        <pc:chgData name="Henry Bintang" userId="e34a17dd7db7b74d" providerId="LiveId" clId="{20342C7E-D730-428E-8370-A6104A7D8241}" dt="2023-06-20T09:25:21.305" v="271" actId="22"/>
        <pc:sldMkLst>
          <pc:docMk/>
          <pc:sldMk cId="2100746424" sldId="388"/>
        </pc:sldMkLst>
        <pc:picChg chg="add">
          <ac:chgData name="Henry Bintang" userId="e34a17dd7db7b74d" providerId="LiveId" clId="{20342C7E-D730-428E-8370-A6104A7D8241}" dt="2023-06-20T09:25:21.305" v="271" actId="22"/>
          <ac:picMkLst>
            <pc:docMk/>
            <pc:sldMk cId="2100746424" sldId="388"/>
            <ac:picMk id="3" creationId="{26DF0BB8-CE49-CF6F-7552-2D5B190E91D6}"/>
          </ac:picMkLst>
        </pc:picChg>
      </pc:sldChg>
      <pc:sldChg chg="addSp delSp modSp new mod">
        <pc:chgData name="Henry Bintang" userId="e34a17dd7db7b74d" providerId="LiveId" clId="{20342C7E-D730-428E-8370-A6104A7D8241}" dt="2023-06-20T09:55:18.847" v="557" actId="14100"/>
        <pc:sldMkLst>
          <pc:docMk/>
          <pc:sldMk cId="4046794332" sldId="389"/>
        </pc:sldMkLst>
        <pc:spChg chg="del mod">
          <ac:chgData name="Henry Bintang" userId="e34a17dd7db7b74d" providerId="LiveId" clId="{20342C7E-D730-428E-8370-A6104A7D8241}" dt="2023-06-20T09:29:47.459" v="410" actId="478"/>
          <ac:spMkLst>
            <pc:docMk/>
            <pc:sldMk cId="4046794332" sldId="389"/>
            <ac:spMk id="2" creationId="{44218ED4-2D72-0153-050F-6E2C9E993618}"/>
          </ac:spMkLst>
        </pc:spChg>
        <pc:spChg chg="del">
          <ac:chgData name="Henry Bintang" userId="e34a17dd7db7b74d" providerId="LiveId" clId="{20342C7E-D730-428E-8370-A6104A7D8241}" dt="2023-06-20T09:29:42.824" v="407" actId="478"/>
          <ac:spMkLst>
            <pc:docMk/>
            <pc:sldMk cId="4046794332" sldId="389"/>
            <ac:spMk id="3" creationId="{DCF8377F-C37E-CEB7-5BC6-86A8F12A748A}"/>
          </ac:spMkLst>
        </pc:spChg>
        <pc:spChg chg="del mod">
          <ac:chgData name="Henry Bintang" userId="e34a17dd7db7b74d" providerId="LiveId" clId="{20342C7E-D730-428E-8370-A6104A7D8241}" dt="2023-06-20T09:29:53.079" v="413" actId="478"/>
          <ac:spMkLst>
            <pc:docMk/>
            <pc:sldMk cId="4046794332" sldId="389"/>
            <ac:spMk id="4" creationId="{E34E9CB9-A60F-0AE0-5FBA-F472D6881A42}"/>
          </ac:spMkLst>
        </pc:spChg>
        <pc:picChg chg="add mod">
          <ac:chgData name="Henry Bintang" userId="e34a17dd7db7b74d" providerId="LiveId" clId="{20342C7E-D730-428E-8370-A6104A7D8241}" dt="2023-06-20T09:55:18.847" v="557" actId="14100"/>
          <ac:picMkLst>
            <pc:docMk/>
            <pc:sldMk cId="4046794332" sldId="389"/>
            <ac:picMk id="6" creationId="{C7F54738-C742-CF76-D622-AC0D0C13A4F5}"/>
          </ac:picMkLst>
        </pc:picChg>
      </pc:sldChg>
      <pc:sldChg chg="addSp delSp modSp new mod">
        <pc:chgData name="Henry Bintang" userId="e34a17dd7db7b74d" providerId="LiveId" clId="{20342C7E-D730-428E-8370-A6104A7D8241}" dt="2023-06-20T09:55:00.451" v="552" actId="14100"/>
        <pc:sldMkLst>
          <pc:docMk/>
          <pc:sldMk cId="1313590702" sldId="390"/>
        </pc:sldMkLst>
        <pc:spChg chg="del mod">
          <ac:chgData name="Henry Bintang" userId="e34a17dd7db7b74d" providerId="LiveId" clId="{20342C7E-D730-428E-8370-A6104A7D8241}" dt="2023-06-20T09:31:05.131" v="422" actId="478"/>
          <ac:spMkLst>
            <pc:docMk/>
            <pc:sldMk cId="1313590702" sldId="390"/>
            <ac:spMk id="2" creationId="{9D2C0353-6672-5DCA-CF40-9BB724959893}"/>
          </ac:spMkLst>
        </pc:spChg>
        <pc:spChg chg="del">
          <ac:chgData name="Henry Bintang" userId="e34a17dd7db7b74d" providerId="LiveId" clId="{20342C7E-D730-428E-8370-A6104A7D8241}" dt="2023-06-20T09:31:06.385" v="423" actId="478"/>
          <ac:spMkLst>
            <pc:docMk/>
            <pc:sldMk cId="1313590702" sldId="390"/>
            <ac:spMk id="3" creationId="{916BC682-CE63-89CF-BC2E-84E9675ACE52}"/>
          </ac:spMkLst>
        </pc:spChg>
        <pc:spChg chg="del mod">
          <ac:chgData name="Henry Bintang" userId="e34a17dd7db7b74d" providerId="LiveId" clId="{20342C7E-D730-428E-8370-A6104A7D8241}" dt="2023-06-20T09:31:10.731" v="425" actId="478"/>
          <ac:spMkLst>
            <pc:docMk/>
            <pc:sldMk cId="1313590702" sldId="390"/>
            <ac:spMk id="4" creationId="{84671CAD-ACB7-3537-1CB6-46A46D0A6DA1}"/>
          </ac:spMkLst>
        </pc:spChg>
        <pc:picChg chg="add mod">
          <ac:chgData name="Henry Bintang" userId="e34a17dd7db7b74d" providerId="LiveId" clId="{20342C7E-D730-428E-8370-A6104A7D8241}" dt="2023-06-20T09:55:00.451" v="552" actId="14100"/>
          <ac:picMkLst>
            <pc:docMk/>
            <pc:sldMk cId="1313590702" sldId="390"/>
            <ac:picMk id="6" creationId="{D528AA5E-5AF0-F7A2-EB90-21BCA7019239}"/>
          </ac:picMkLst>
        </pc:picChg>
      </pc:sldChg>
      <pc:sldChg chg="addSp delSp modSp new mod">
        <pc:chgData name="Henry Bintang" userId="e34a17dd7db7b74d" providerId="LiveId" clId="{20342C7E-D730-428E-8370-A6104A7D8241}" dt="2023-06-20T09:54:33.711" v="546" actId="14100"/>
        <pc:sldMkLst>
          <pc:docMk/>
          <pc:sldMk cId="1840660628" sldId="391"/>
        </pc:sldMkLst>
        <pc:spChg chg="del mod">
          <ac:chgData name="Henry Bintang" userId="e34a17dd7db7b74d" providerId="LiveId" clId="{20342C7E-D730-428E-8370-A6104A7D8241}" dt="2023-06-20T09:32:03.914" v="435" actId="478"/>
          <ac:spMkLst>
            <pc:docMk/>
            <pc:sldMk cId="1840660628" sldId="391"/>
            <ac:spMk id="2" creationId="{16F5781E-9731-2B71-A18C-064095A9704D}"/>
          </ac:spMkLst>
        </pc:spChg>
        <pc:spChg chg="del">
          <ac:chgData name="Henry Bintang" userId="e34a17dd7db7b74d" providerId="LiveId" clId="{20342C7E-D730-428E-8370-A6104A7D8241}" dt="2023-06-20T09:32:05.132" v="436" actId="478"/>
          <ac:spMkLst>
            <pc:docMk/>
            <pc:sldMk cId="1840660628" sldId="391"/>
            <ac:spMk id="3" creationId="{6D4253CC-053B-BDF8-4D03-B3C29426BE9D}"/>
          </ac:spMkLst>
        </pc:spChg>
        <pc:spChg chg="del mod">
          <ac:chgData name="Henry Bintang" userId="e34a17dd7db7b74d" providerId="LiveId" clId="{20342C7E-D730-428E-8370-A6104A7D8241}" dt="2023-06-20T09:32:09.603" v="439" actId="478"/>
          <ac:spMkLst>
            <pc:docMk/>
            <pc:sldMk cId="1840660628" sldId="391"/>
            <ac:spMk id="4" creationId="{F7203D8D-8E9D-3984-D6D9-97DED80B8677}"/>
          </ac:spMkLst>
        </pc:spChg>
        <pc:picChg chg="add mod">
          <ac:chgData name="Henry Bintang" userId="e34a17dd7db7b74d" providerId="LiveId" clId="{20342C7E-D730-428E-8370-A6104A7D8241}" dt="2023-06-20T09:54:33.711" v="546" actId="14100"/>
          <ac:picMkLst>
            <pc:docMk/>
            <pc:sldMk cId="1840660628" sldId="391"/>
            <ac:picMk id="6" creationId="{94BC150B-67D3-F181-E23A-7B3F905F782B}"/>
          </ac:picMkLst>
        </pc:picChg>
      </pc:sldChg>
      <pc:sldChg chg="addSp delSp modSp new mod">
        <pc:chgData name="Henry Bintang" userId="e34a17dd7db7b74d" providerId="LiveId" clId="{20342C7E-D730-428E-8370-A6104A7D8241}" dt="2023-06-20T09:54:08.915" v="541" actId="14100"/>
        <pc:sldMkLst>
          <pc:docMk/>
          <pc:sldMk cId="2891057671" sldId="392"/>
        </pc:sldMkLst>
        <pc:spChg chg="del mod">
          <ac:chgData name="Henry Bintang" userId="e34a17dd7db7b74d" providerId="LiveId" clId="{20342C7E-D730-428E-8370-A6104A7D8241}" dt="2023-06-20T09:32:39.916" v="448" actId="478"/>
          <ac:spMkLst>
            <pc:docMk/>
            <pc:sldMk cId="2891057671" sldId="392"/>
            <ac:spMk id="2" creationId="{BC91157E-1284-5586-CC06-1490ACD1C289}"/>
          </ac:spMkLst>
        </pc:spChg>
        <pc:spChg chg="del">
          <ac:chgData name="Henry Bintang" userId="e34a17dd7db7b74d" providerId="LiveId" clId="{20342C7E-D730-428E-8370-A6104A7D8241}" dt="2023-06-20T09:32:41.633" v="449" actId="478"/>
          <ac:spMkLst>
            <pc:docMk/>
            <pc:sldMk cId="2891057671" sldId="392"/>
            <ac:spMk id="3" creationId="{0196741B-17B3-99FB-594C-9AB20BB246DE}"/>
          </ac:spMkLst>
        </pc:spChg>
        <pc:spChg chg="del mod">
          <ac:chgData name="Henry Bintang" userId="e34a17dd7db7b74d" providerId="LiveId" clId="{20342C7E-D730-428E-8370-A6104A7D8241}" dt="2023-06-20T09:32:46.359" v="452" actId="478"/>
          <ac:spMkLst>
            <pc:docMk/>
            <pc:sldMk cId="2891057671" sldId="392"/>
            <ac:spMk id="4" creationId="{59D4E577-FF09-1AA6-A69C-9601D43AA11B}"/>
          </ac:spMkLst>
        </pc:spChg>
        <pc:picChg chg="add mod">
          <ac:chgData name="Henry Bintang" userId="e34a17dd7db7b74d" providerId="LiveId" clId="{20342C7E-D730-428E-8370-A6104A7D8241}" dt="2023-06-20T09:54:08.915" v="541" actId="14100"/>
          <ac:picMkLst>
            <pc:docMk/>
            <pc:sldMk cId="2891057671" sldId="392"/>
            <ac:picMk id="6" creationId="{AED5D880-3C67-D5D0-D1EF-EBEEEE6241CD}"/>
          </ac:picMkLst>
        </pc:picChg>
      </pc:sldChg>
      <pc:sldChg chg="addSp modSp new mod">
        <pc:chgData name="Henry Bintang" userId="e34a17dd7db7b74d" providerId="LiveId" clId="{20342C7E-D730-428E-8370-A6104A7D8241}" dt="2023-06-20T09:53:44.472" v="536" actId="14100"/>
        <pc:sldMkLst>
          <pc:docMk/>
          <pc:sldMk cId="766061700" sldId="393"/>
        </pc:sldMkLst>
        <pc:spChg chg="mod">
          <ac:chgData name="Henry Bintang" userId="e34a17dd7db7b74d" providerId="LiveId" clId="{20342C7E-D730-428E-8370-A6104A7D8241}" dt="2023-06-20T09:33:37.262" v="461" actId="14100"/>
          <ac:spMkLst>
            <pc:docMk/>
            <pc:sldMk cId="766061700" sldId="393"/>
            <ac:spMk id="2" creationId="{A8573D38-2A2C-59D6-5D97-EEF1D0CEEF25}"/>
          </ac:spMkLst>
        </pc:spChg>
        <pc:picChg chg="add mod">
          <ac:chgData name="Henry Bintang" userId="e34a17dd7db7b74d" providerId="LiveId" clId="{20342C7E-D730-428E-8370-A6104A7D8241}" dt="2023-06-20T09:53:44.472" v="536" actId="14100"/>
          <ac:picMkLst>
            <pc:docMk/>
            <pc:sldMk cId="766061700" sldId="393"/>
            <ac:picMk id="6" creationId="{16BA2DEC-6605-C781-CDFF-AA4864D6BEC5}"/>
          </ac:picMkLst>
        </pc:picChg>
      </pc:sldChg>
      <pc:sldChg chg="addSp modSp new mod">
        <pc:chgData name="Henry Bintang" userId="e34a17dd7db7b74d" providerId="LiveId" clId="{20342C7E-D730-428E-8370-A6104A7D8241}" dt="2023-06-20T09:53:12.460" v="530" actId="14100"/>
        <pc:sldMkLst>
          <pc:docMk/>
          <pc:sldMk cId="1451339349" sldId="394"/>
        </pc:sldMkLst>
        <pc:picChg chg="add mod">
          <ac:chgData name="Henry Bintang" userId="e34a17dd7db7b74d" providerId="LiveId" clId="{20342C7E-D730-428E-8370-A6104A7D8241}" dt="2023-06-20T09:53:12.460" v="530" actId="14100"/>
          <ac:picMkLst>
            <pc:docMk/>
            <pc:sldMk cId="1451339349" sldId="394"/>
            <ac:picMk id="6" creationId="{53F85B2A-3713-8D02-791A-FD5B24A663F4}"/>
          </ac:picMkLst>
        </pc:picChg>
      </pc:sldChg>
      <pc:sldChg chg="addSp modSp new mod">
        <pc:chgData name="Henry Bintang" userId="e34a17dd7db7b74d" providerId="LiveId" clId="{20342C7E-D730-428E-8370-A6104A7D8241}" dt="2023-06-20T09:52:41.445" v="524" actId="14100"/>
        <pc:sldMkLst>
          <pc:docMk/>
          <pc:sldMk cId="1489171302" sldId="395"/>
        </pc:sldMkLst>
        <pc:picChg chg="add mod">
          <ac:chgData name="Henry Bintang" userId="e34a17dd7db7b74d" providerId="LiveId" clId="{20342C7E-D730-428E-8370-A6104A7D8241}" dt="2023-06-20T09:52:41.445" v="524" actId="14100"/>
          <ac:picMkLst>
            <pc:docMk/>
            <pc:sldMk cId="1489171302" sldId="395"/>
            <ac:picMk id="6" creationId="{8576E45B-5EA8-4479-16AC-98949FD8463E}"/>
          </ac:picMkLst>
        </pc:picChg>
      </pc:sldChg>
      <pc:sldChg chg="addSp modSp new mod">
        <pc:chgData name="Henry Bintang" userId="e34a17dd7db7b74d" providerId="LiveId" clId="{20342C7E-D730-428E-8370-A6104A7D8241}" dt="2023-06-20T09:52:16.722" v="518" actId="14100"/>
        <pc:sldMkLst>
          <pc:docMk/>
          <pc:sldMk cId="2443655559" sldId="396"/>
        </pc:sldMkLst>
        <pc:picChg chg="add mod">
          <ac:chgData name="Henry Bintang" userId="e34a17dd7db7b74d" providerId="LiveId" clId="{20342C7E-D730-428E-8370-A6104A7D8241}" dt="2023-06-20T09:52:16.722" v="518" actId="14100"/>
          <ac:picMkLst>
            <pc:docMk/>
            <pc:sldMk cId="2443655559" sldId="396"/>
            <ac:picMk id="6" creationId="{B1E0457F-CB7A-3075-E12B-19EDA7023E2D}"/>
          </ac:picMkLst>
        </pc:picChg>
      </pc:sldChg>
      <pc:sldChg chg="addSp modSp new mod">
        <pc:chgData name="Henry Bintang" userId="e34a17dd7db7b74d" providerId="LiveId" clId="{20342C7E-D730-428E-8370-A6104A7D8241}" dt="2023-06-20T09:45:52.833" v="513" actId="14100"/>
        <pc:sldMkLst>
          <pc:docMk/>
          <pc:sldMk cId="73044010" sldId="397"/>
        </pc:sldMkLst>
        <pc:picChg chg="add mod">
          <ac:chgData name="Henry Bintang" userId="e34a17dd7db7b74d" providerId="LiveId" clId="{20342C7E-D730-428E-8370-A6104A7D8241}" dt="2023-06-20T09:45:52.833" v="513" actId="14100"/>
          <ac:picMkLst>
            <pc:docMk/>
            <pc:sldMk cId="73044010" sldId="397"/>
            <ac:picMk id="6" creationId="{26F75E4F-FA79-D871-869C-A3A2B4CA53F5}"/>
          </ac:picMkLst>
        </pc:picChg>
      </pc:sldChg>
      <pc:sldChg chg="addSp modSp new mod">
        <pc:chgData name="Henry Bintang" userId="e34a17dd7db7b74d" providerId="LiveId" clId="{20342C7E-D730-428E-8370-A6104A7D8241}" dt="2023-06-20T09:45:10.504" v="507" actId="14100"/>
        <pc:sldMkLst>
          <pc:docMk/>
          <pc:sldMk cId="734170936" sldId="398"/>
        </pc:sldMkLst>
        <pc:picChg chg="add mod">
          <ac:chgData name="Henry Bintang" userId="e34a17dd7db7b74d" providerId="LiveId" clId="{20342C7E-D730-428E-8370-A6104A7D8241}" dt="2023-06-20T09:45:10.504" v="507" actId="14100"/>
          <ac:picMkLst>
            <pc:docMk/>
            <pc:sldMk cId="734170936" sldId="398"/>
            <ac:picMk id="6" creationId="{5B54E9C0-B3EB-9044-378E-6362B43201E5}"/>
          </ac:picMkLst>
        </pc:picChg>
      </pc:sldChg>
    </pc:docChg>
  </pc:docChgLst>
  <pc:docChgLst>
    <pc:chgData name="Henry Bintang" userId="e34a17dd7db7b74d" providerId="LiveId" clId="{00207163-EBBE-4E7E-82EB-593AC5C82609}"/>
    <pc:docChg chg="custSel addSld delSld modSld sldOrd">
      <pc:chgData name="Henry Bintang" userId="e34a17dd7db7b74d" providerId="LiveId" clId="{00207163-EBBE-4E7E-82EB-593AC5C82609}" dt="2022-07-05T16:49:12.334" v="910" actId="47"/>
      <pc:docMkLst>
        <pc:docMk/>
      </pc:docMkLst>
      <pc:sldChg chg="addSp delSp modSp mod ord">
        <pc:chgData name="Henry Bintang" userId="e34a17dd7db7b74d" providerId="LiveId" clId="{00207163-EBBE-4E7E-82EB-593AC5C82609}" dt="2022-07-05T06:24:27.159" v="818"/>
        <pc:sldMkLst>
          <pc:docMk/>
          <pc:sldMk cId="1573755816" sldId="347"/>
        </pc:sldMkLst>
        <pc:spChg chg="del mod">
          <ac:chgData name="Henry Bintang" userId="e34a17dd7db7b74d" providerId="LiveId" clId="{00207163-EBBE-4E7E-82EB-593AC5C82609}" dt="2022-07-05T05:21:39.948" v="241" actId="478"/>
          <ac:spMkLst>
            <pc:docMk/>
            <pc:sldMk cId="1573755816" sldId="347"/>
            <ac:spMk id="6" creationId="{E71FB741-4180-B41F-2982-DBC69A72CF4D}"/>
          </ac:spMkLst>
        </pc:spChg>
        <pc:picChg chg="mod">
          <ac:chgData name="Henry Bintang" userId="e34a17dd7db7b74d" providerId="LiveId" clId="{00207163-EBBE-4E7E-82EB-593AC5C82609}" dt="2022-07-05T05:50:39.833" v="467" actId="1582"/>
          <ac:picMkLst>
            <pc:docMk/>
            <pc:sldMk cId="1573755816" sldId="347"/>
            <ac:picMk id="3" creationId="{725FEB76-92C0-01FE-5122-1353C24983B7}"/>
          </ac:picMkLst>
        </pc:picChg>
        <pc:picChg chg="add mod">
          <ac:chgData name="Henry Bintang" userId="e34a17dd7db7b74d" providerId="LiveId" clId="{00207163-EBBE-4E7E-82EB-593AC5C82609}" dt="2022-07-05T05:52:03.482" v="816" actId="1036"/>
          <ac:picMkLst>
            <pc:docMk/>
            <pc:sldMk cId="1573755816" sldId="347"/>
            <ac:picMk id="4" creationId="{D2B7FF2E-7040-4CD2-551A-9A29DF8D058D}"/>
          </ac:picMkLst>
        </pc:picChg>
        <pc:picChg chg="add mod">
          <ac:chgData name="Henry Bintang" userId="e34a17dd7db7b74d" providerId="LiveId" clId="{00207163-EBBE-4E7E-82EB-593AC5C82609}" dt="2022-07-05T05:51:50.002" v="737" actId="1035"/>
          <ac:picMkLst>
            <pc:docMk/>
            <pc:sldMk cId="1573755816" sldId="347"/>
            <ac:picMk id="5" creationId="{CFA7083E-AAF5-C7B6-A15E-39FCF0FF8B9C}"/>
          </ac:picMkLst>
        </pc:picChg>
        <pc:picChg chg="mod">
          <ac:chgData name="Henry Bintang" userId="e34a17dd7db7b74d" providerId="LiveId" clId="{00207163-EBBE-4E7E-82EB-593AC5C82609}" dt="2022-07-05T05:51:38.708" v="641" actId="1038"/>
          <ac:picMkLst>
            <pc:docMk/>
            <pc:sldMk cId="1573755816" sldId="347"/>
            <ac:picMk id="14" creationId="{FFEDD5C9-18AC-D11A-7C8E-E96F52517467}"/>
          </ac:picMkLst>
        </pc:picChg>
      </pc:sldChg>
      <pc:sldChg chg="addSp delSp modSp del mod">
        <pc:chgData name="Henry Bintang" userId="e34a17dd7db7b74d" providerId="LiveId" clId="{00207163-EBBE-4E7E-82EB-593AC5C82609}" dt="2022-07-05T08:42:14.218" v="821" actId="47"/>
        <pc:sldMkLst>
          <pc:docMk/>
          <pc:sldMk cId="704233240" sldId="349"/>
        </pc:sldMkLst>
        <pc:spChg chg="add del mod">
          <ac:chgData name="Henry Bintang" userId="e34a17dd7db7b74d" providerId="LiveId" clId="{00207163-EBBE-4E7E-82EB-593AC5C82609}" dt="2022-07-05T04:52:15.784" v="9"/>
          <ac:spMkLst>
            <pc:docMk/>
            <pc:sldMk cId="704233240" sldId="349"/>
            <ac:spMk id="2" creationId="{C2D070AD-4777-C697-DF5D-61AA12EEE668}"/>
          </ac:spMkLst>
        </pc:spChg>
        <pc:spChg chg="add mod">
          <ac:chgData name="Henry Bintang" userId="e34a17dd7db7b74d" providerId="LiveId" clId="{00207163-EBBE-4E7E-82EB-593AC5C82609}" dt="2022-07-05T04:52:01.460" v="7" actId="14100"/>
          <ac:spMkLst>
            <pc:docMk/>
            <pc:sldMk cId="704233240" sldId="349"/>
            <ac:spMk id="3" creationId="{741E2147-0A51-2F17-846A-F53F41ED68BB}"/>
          </ac:spMkLst>
        </pc:spChg>
      </pc:sldChg>
      <pc:sldChg chg="del">
        <pc:chgData name="Henry Bintang" userId="e34a17dd7db7b74d" providerId="LiveId" clId="{00207163-EBBE-4E7E-82EB-593AC5C82609}" dt="2022-07-05T05:03:59.248" v="14" actId="47"/>
        <pc:sldMkLst>
          <pc:docMk/>
          <pc:sldMk cId="116917794" sldId="366"/>
        </pc:sldMkLst>
      </pc:sldChg>
      <pc:sldChg chg="addSp modSp del mod">
        <pc:chgData name="Henry Bintang" userId="e34a17dd7db7b74d" providerId="LiveId" clId="{00207163-EBBE-4E7E-82EB-593AC5C82609}" dt="2022-07-05T05:19:47.828" v="233" actId="47"/>
        <pc:sldMkLst>
          <pc:docMk/>
          <pc:sldMk cId="3936195927" sldId="369"/>
        </pc:sldMkLst>
        <pc:picChg chg="add mod">
          <ac:chgData name="Henry Bintang" userId="e34a17dd7db7b74d" providerId="LiveId" clId="{00207163-EBBE-4E7E-82EB-593AC5C82609}" dt="2022-07-05T05:09:47.600" v="136" actId="1035"/>
          <ac:picMkLst>
            <pc:docMk/>
            <pc:sldMk cId="3936195927" sldId="369"/>
            <ac:picMk id="3" creationId="{5A93A346-62E6-5ED8-C0A4-C912AC02870F}"/>
          </ac:picMkLst>
        </pc:picChg>
        <pc:picChg chg="add mod">
          <ac:chgData name="Henry Bintang" userId="e34a17dd7db7b74d" providerId="LiveId" clId="{00207163-EBBE-4E7E-82EB-593AC5C82609}" dt="2022-07-05T05:18:41.667" v="231" actId="14100"/>
          <ac:picMkLst>
            <pc:docMk/>
            <pc:sldMk cId="3936195927" sldId="369"/>
            <ac:picMk id="4" creationId="{82BCDBB0-902A-C4FF-31BE-5C192357571F}"/>
          </ac:picMkLst>
        </pc:picChg>
        <pc:picChg chg="mod">
          <ac:chgData name="Henry Bintang" userId="e34a17dd7db7b74d" providerId="LiveId" clId="{00207163-EBBE-4E7E-82EB-593AC5C82609}" dt="2022-07-05T05:07:46.248" v="16" actId="14100"/>
          <ac:picMkLst>
            <pc:docMk/>
            <pc:sldMk cId="3936195927" sldId="369"/>
            <ac:picMk id="6" creationId="{2C136D5F-F173-E59C-5B96-7871A19E6182}"/>
          </ac:picMkLst>
        </pc:picChg>
      </pc:sldChg>
      <pc:sldChg chg="addSp modSp new del mod">
        <pc:chgData name="Henry Bintang" userId="e34a17dd7db7b74d" providerId="LiveId" clId="{00207163-EBBE-4E7E-82EB-593AC5C82609}" dt="2022-07-05T16:49:12.334" v="910" actId="47"/>
        <pc:sldMkLst>
          <pc:docMk/>
          <pc:sldMk cId="3121251384" sldId="379"/>
        </pc:sldMkLst>
        <pc:picChg chg="add mod modCrop">
          <ac:chgData name="Henry Bintang" userId="e34a17dd7db7b74d" providerId="LiveId" clId="{00207163-EBBE-4E7E-82EB-593AC5C82609}" dt="2022-07-05T16:45:53.405" v="904" actId="732"/>
          <ac:picMkLst>
            <pc:docMk/>
            <pc:sldMk cId="3121251384" sldId="379"/>
            <ac:picMk id="3" creationId="{4F26F0FF-4B0C-70D6-A6EA-8D97B02ABFA1}"/>
          </ac:picMkLst>
        </pc:picChg>
      </pc:sldChg>
      <pc:sldChg chg="addSp modSp new del mod">
        <pc:chgData name="Henry Bintang" userId="e34a17dd7db7b74d" providerId="LiveId" clId="{00207163-EBBE-4E7E-82EB-593AC5C82609}" dt="2022-07-05T16:46:54.437" v="909" actId="47"/>
        <pc:sldMkLst>
          <pc:docMk/>
          <pc:sldMk cId="1667880315" sldId="380"/>
        </pc:sldMkLst>
        <pc:picChg chg="add mod modCrop">
          <ac:chgData name="Henry Bintang" userId="e34a17dd7db7b74d" providerId="LiveId" clId="{00207163-EBBE-4E7E-82EB-593AC5C82609}" dt="2022-07-05T16:46:18.897" v="906" actId="1037"/>
          <ac:picMkLst>
            <pc:docMk/>
            <pc:sldMk cId="1667880315" sldId="380"/>
            <ac:picMk id="3" creationId="{62ACABBD-2E4F-2664-CA06-AAA747A6E1B0}"/>
          </ac:picMkLst>
        </pc:picChg>
        <pc:picChg chg="add mod">
          <ac:chgData name="Henry Bintang" userId="e34a17dd7db7b74d" providerId="LiveId" clId="{00207163-EBBE-4E7E-82EB-593AC5C82609}" dt="2022-07-05T16:46:11.136" v="905"/>
          <ac:picMkLst>
            <pc:docMk/>
            <pc:sldMk cId="1667880315" sldId="380"/>
            <ac:picMk id="4" creationId="{41987164-CDF9-55F2-AA21-72A984605991}"/>
          </ac:picMkLst>
        </pc:picChg>
      </pc:sldChg>
      <pc:sldChg chg="addSp delSp modSp new mod">
        <pc:chgData name="Henry Bintang" userId="e34a17dd7db7b74d" providerId="LiveId" clId="{00207163-EBBE-4E7E-82EB-593AC5C82609}" dt="2022-07-05T05:20:01.596" v="239" actId="1036"/>
        <pc:sldMkLst>
          <pc:docMk/>
          <pc:sldMk cId="3755340198" sldId="381"/>
        </pc:sldMkLst>
        <pc:spChg chg="del mod">
          <ac:chgData name="Henry Bintang" userId="e34a17dd7db7b74d" providerId="LiveId" clId="{00207163-EBBE-4E7E-82EB-593AC5C82609}" dt="2022-07-05T05:07:57.411" v="20" actId="478"/>
          <ac:spMkLst>
            <pc:docMk/>
            <pc:sldMk cId="3755340198" sldId="381"/>
            <ac:spMk id="2" creationId="{50E768ED-B0B8-3126-BA5D-7918A2A219DA}"/>
          </ac:spMkLst>
        </pc:spChg>
        <pc:spChg chg="del mod">
          <ac:chgData name="Henry Bintang" userId="e34a17dd7db7b74d" providerId="LiveId" clId="{00207163-EBBE-4E7E-82EB-593AC5C82609}" dt="2022-07-05T05:08:01" v="22" actId="478"/>
          <ac:spMkLst>
            <pc:docMk/>
            <pc:sldMk cId="3755340198" sldId="381"/>
            <ac:spMk id="3" creationId="{767D485D-48AB-A79B-E37E-ED01689C3989}"/>
          </ac:spMkLst>
        </pc:spChg>
        <pc:spChg chg="del mod">
          <ac:chgData name="Henry Bintang" userId="e34a17dd7db7b74d" providerId="LiveId" clId="{00207163-EBBE-4E7E-82EB-593AC5C82609}" dt="2022-07-05T05:08:04.850" v="24" actId="478"/>
          <ac:spMkLst>
            <pc:docMk/>
            <pc:sldMk cId="3755340198" sldId="381"/>
            <ac:spMk id="4" creationId="{FF4403B5-DE62-5D43-12C9-669A2B8F0AA0}"/>
          </ac:spMkLst>
        </pc:spChg>
        <pc:picChg chg="add del mod modCrop">
          <ac:chgData name="Henry Bintang" userId="e34a17dd7db7b74d" providerId="LiveId" clId="{00207163-EBBE-4E7E-82EB-593AC5C82609}" dt="2022-07-05T05:09:07.342" v="31" actId="21"/>
          <ac:picMkLst>
            <pc:docMk/>
            <pc:sldMk cId="3755340198" sldId="381"/>
            <ac:picMk id="5" creationId="{0640BBF1-169D-88A4-6323-274092846A50}"/>
          </ac:picMkLst>
        </pc:picChg>
        <pc:picChg chg="add mod">
          <ac:chgData name="Henry Bintang" userId="e34a17dd7db7b74d" providerId="LiveId" clId="{00207163-EBBE-4E7E-82EB-593AC5C82609}" dt="2022-07-05T05:20:01.596" v="239" actId="1036"/>
          <ac:picMkLst>
            <pc:docMk/>
            <pc:sldMk cId="3755340198" sldId="381"/>
            <ac:picMk id="7" creationId="{FD0D8BCA-2DC9-EC22-762E-464384C5AC7F}"/>
          </ac:picMkLst>
        </pc:picChg>
      </pc:sldChg>
      <pc:sldChg chg="addSp modSp new del mod">
        <pc:chgData name="Henry Bintang" userId="e34a17dd7db7b74d" providerId="LiveId" clId="{00207163-EBBE-4E7E-82EB-593AC5C82609}" dt="2022-07-05T08:45:24.737" v="896" actId="47"/>
        <pc:sldMkLst>
          <pc:docMk/>
          <pc:sldMk cId="3913912271" sldId="382"/>
        </pc:sldMkLst>
        <pc:spChg chg="add mod">
          <ac:chgData name="Henry Bintang" userId="e34a17dd7db7b74d" providerId="LiveId" clId="{00207163-EBBE-4E7E-82EB-593AC5C82609}" dt="2022-07-05T08:44:30.532" v="891" actId="1038"/>
          <ac:spMkLst>
            <pc:docMk/>
            <pc:sldMk cId="3913912271" sldId="382"/>
            <ac:spMk id="4" creationId="{7AA8C59F-13FA-9FC2-7A1B-2AC504F8B695}"/>
          </ac:spMkLst>
        </pc:spChg>
        <pc:picChg chg="add mod">
          <ac:chgData name="Henry Bintang" userId="e34a17dd7db7b74d" providerId="LiveId" clId="{00207163-EBBE-4E7E-82EB-593AC5C82609}" dt="2022-07-05T08:44:52.940" v="893" actId="14100"/>
          <ac:picMkLst>
            <pc:docMk/>
            <pc:sldMk cId="3913912271" sldId="382"/>
            <ac:picMk id="3" creationId="{FC162EA3-A0F4-D99C-1D6E-B833CAD2936C}"/>
          </ac:picMkLst>
        </pc:picChg>
      </pc:sldChg>
      <pc:sldChg chg="addSp modSp new mod">
        <pc:chgData name="Henry Bintang" userId="e34a17dd7db7b74d" providerId="LiveId" clId="{00207163-EBBE-4E7E-82EB-593AC5C82609}" dt="2022-07-05T08:45:31.903" v="897" actId="1076"/>
        <pc:sldMkLst>
          <pc:docMk/>
          <pc:sldMk cId="1711296413" sldId="383"/>
        </pc:sldMkLst>
        <pc:picChg chg="add mod">
          <ac:chgData name="Henry Bintang" userId="e34a17dd7db7b74d" providerId="LiveId" clId="{00207163-EBBE-4E7E-82EB-593AC5C82609}" dt="2022-07-05T08:45:31.903" v="897" actId="1076"/>
          <ac:picMkLst>
            <pc:docMk/>
            <pc:sldMk cId="1711296413" sldId="383"/>
            <ac:picMk id="3" creationId="{8740B692-5E58-AAA3-3A57-855C2BA7ECC1}"/>
          </ac:picMkLst>
        </pc:picChg>
      </pc:sldChg>
      <pc:sldChg chg="addSp new mod">
        <pc:chgData name="Henry Bintang" userId="e34a17dd7db7b74d" providerId="LiveId" clId="{00207163-EBBE-4E7E-82EB-593AC5C82609}" dt="2022-07-05T16:46:51.205" v="908" actId="22"/>
        <pc:sldMkLst>
          <pc:docMk/>
          <pc:sldMk cId="3393388598" sldId="384"/>
        </pc:sldMkLst>
        <pc:picChg chg="add">
          <ac:chgData name="Henry Bintang" userId="e34a17dd7db7b74d" providerId="LiveId" clId="{00207163-EBBE-4E7E-82EB-593AC5C82609}" dt="2022-07-05T16:46:51.205" v="908" actId="22"/>
          <ac:picMkLst>
            <pc:docMk/>
            <pc:sldMk cId="3393388598" sldId="384"/>
            <ac:picMk id="3" creationId="{645E6DCE-99B1-0BD8-8A59-3A93BEDC0968}"/>
          </ac:picMkLst>
        </pc:picChg>
      </pc:sldChg>
    </pc:docChg>
  </pc:docChgLst>
  <pc:docChgLst>
    <pc:chgData name="Henry Bintang Sinambela" userId="e34a17dd7db7b74d" providerId="LiveId" clId="{9A5DD43A-4D4A-42D1-8B87-48D490A42B96}"/>
    <pc:docChg chg="addSld delSld modSld">
      <pc:chgData name="Henry Bintang Sinambela" userId="e34a17dd7db7b74d" providerId="LiveId" clId="{9A5DD43A-4D4A-42D1-8B87-48D490A42B96}" dt="2023-11-08T16:22:34.469" v="98" actId="20577"/>
      <pc:docMkLst>
        <pc:docMk/>
      </pc:docMkLst>
      <pc:sldChg chg="add">
        <pc:chgData name="Henry Bintang Sinambela" userId="e34a17dd7db7b74d" providerId="LiveId" clId="{9A5DD43A-4D4A-42D1-8B87-48D490A42B96}" dt="2023-11-08T16:17:33.833" v="39"/>
        <pc:sldMkLst>
          <pc:docMk/>
          <pc:sldMk cId="1739935051" sldId="331"/>
        </pc:sldMkLst>
      </pc:sldChg>
      <pc:sldChg chg="add">
        <pc:chgData name="Henry Bintang Sinambela" userId="e34a17dd7db7b74d" providerId="LiveId" clId="{9A5DD43A-4D4A-42D1-8B87-48D490A42B96}" dt="2023-11-08T16:08:41.661" v="1"/>
        <pc:sldMkLst>
          <pc:docMk/>
          <pc:sldMk cId="2362126296" sldId="335"/>
        </pc:sldMkLst>
      </pc:sldChg>
      <pc:sldChg chg="add">
        <pc:chgData name="Henry Bintang Sinambela" userId="e34a17dd7db7b74d" providerId="LiveId" clId="{9A5DD43A-4D4A-42D1-8B87-48D490A42B96}" dt="2023-11-08T16:09:45.781" v="4"/>
        <pc:sldMkLst>
          <pc:docMk/>
          <pc:sldMk cId="852704824" sldId="337"/>
        </pc:sldMkLst>
      </pc:sldChg>
      <pc:sldChg chg="del">
        <pc:chgData name="Henry Bintang Sinambela" userId="e34a17dd7db7b74d" providerId="LiveId" clId="{9A5DD43A-4D4A-42D1-8B87-48D490A42B96}" dt="2023-11-08T16:10:47.654" v="9" actId="47"/>
        <pc:sldMkLst>
          <pc:docMk/>
          <pc:sldMk cId="344480686" sldId="338"/>
        </pc:sldMkLst>
      </pc:sldChg>
      <pc:sldChg chg="del">
        <pc:chgData name="Henry Bintang Sinambela" userId="e34a17dd7db7b74d" providerId="LiveId" clId="{9A5DD43A-4D4A-42D1-8B87-48D490A42B96}" dt="2023-11-08T16:13:32.266" v="17" actId="47"/>
        <pc:sldMkLst>
          <pc:docMk/>
          <pc:sldMk cId="2444824523" sldId="340"/>
        </pc:sldMkLst>
      </pc:sldChg>
      <pc:sldChg chg="del">
        <pc:chgData name="Henry Bintang Sinambela" userId="e34a17dd7db7b74d" providerId="LiveId" clId="{9A5DD43A-4D4A-42D1-8B87-48D490A42B96}" dt="2023-11-08T16:13:44.067" v="18" actId="47"/>
        <pc:sldMkLst>
          <pc:docMk/>
          <pc:sldMk cId="3133519975" sldId="342"/>
        </pc:sldMkLst>
      </pc:sldChg>
      <pc:sldChg chg="del">
        <pc:chgData name="Henry Bintang Sinambela" userId="e34a17dd7db7b74d" providerId="LiveId" clId="{9A5DD43A-4D4A-42D1-8B87-48D490A42B96}" dt="2023-11-08T16:13:04.384" v="16" actId="47"/>
        <pc:sldMkLst>
          <pc:docMk/>
          <pc:sldMk cId="3712814264" sldId="344"/>
        </pc:sldMkLst>
      </pc:sldChg>
      <pc:sldChg chg="del">
        <pc:chgData name="Henry Bintang Sinambela" userId="e34a17dd7db7b74d" providerId="LiveId" clId="{9A5DD43A-4D4A-42D1-8B87-48D490A42B96}" dt="2023-11-08T16:15:08.015" v="25" actId="47"/>
        <pc:sldMkLst>
          <pc:docMk/>
          <pc:sldMk cId="2114736574" sldId="346"/>
        </pc:sldMkLst>
      </pc:sldChg>
      <pc:sldChg chg="add modTransition">
        <pc:chgData name="Henry Bintang Sinambela" userId="e34a17dd7db7b74d" providerId="LiveId" clId="{9A5DD43A-4D4A-42D1-8B87-48D490A42B96}" dt="2023-11-08T16:17:56.157" v="42"/>
        <pc:sldMkLst>
          <pc:docMk/>
          <pc:sldMk cId="1483558570" sldId="353"/>
        </pc:sldMkLst>
      </pc:sldChg>
      <pc:sldChg chg="add">
        <pc:chgData name="Henry Bintang Sinambela" userId="e34a17dd7db7b74d" providerId="LiveId" clId="{9A5DD43A-4D4A-42D1-8B87-48D490A42B96}" dt="2023-11-08T16:17:03.473" v="36"/>
        <pc:sldMkLst>
          <pc:docMk/>
          <pc:sldMk cId="2909835579" sldId="354"/>
        </pc:sldMkLst>
      </pc:sldChg>
      <pc:sldChg chg="add">
        <pc:chgData name="Henry Bintang Sinambela" userId="e34a17dd7db7b74d" providerId="LiveId" clId="{9A5DD43A-4D4A-42D1-8B87-48D490A42B96}" dt="2023-11-08T16:11:57.686" v="11"/>
        <pc:sldMkLst>
          <pc:docMk/>
          <pc:sldMk cId="2285669505" sldId="356"/>
        </pc:sldMkLst>
      </pc:sldChg>
      <pc:sldChg chg="modSp add">
        <pc:chgData name="Henry Bintang Sinambela" userId="e34a17dd7db7b74d" providerId="LiveId" clId="{9A5DD43A-4D4A-42D1-8B87-48D490A42B96}" dt="2023-11-08T16:22:34.469" v="98" actId="20577"/>
        <pc:sldMkLst>
          <pc:docMk/>
          <pc:sldMk cId="2784185149" sldId="358"/>
        </pc:sldMkLst>
        <pc:spChg chg="mod">
          <ac:chgData name="Henry Bintang Sinambela" userId="e34a17dd7db7b74d" providerId="LiveId" clId="{9A5DD43A-4D4A-42D1-8B87-48D490A42B96}" dt="2023-11-08T16:22:34.469" v="98" actId="20577"/>
          <ac:spMkLst>
            <pc:docMk/>
            <pc:sldMk cId="2784185149" sldId="358"/>
            <ac:spMk id="22" creationId="{00000000-0000-0000-0000-000000000000}"/>
          </ac:spMkLst>
        </pc:spChg>
      </pc:sldChg>
      <pc:sldChg chg="new del">
        <pc:chgData name="Henry Bintang Sinambela" userId="e34a17dd7db7b74d" providerId="LiveId" clId="{9A5DD43A-4D4A-42D1-8B87-48D490A42B96}" dt="2023-11-08T16:10:35.814" v="8" actId="47"/>
        <pc:sldMkLst>
          <pc:docMk/>
          <pc:sldMk cId="289223852" sldId="399"/>
        </pc:sldMkLst>
      </pc:sldChg>
      <pc:sldChg chg="new del">
        <pc:chgData name="Henry Bintang Sinambela" userId="e34a17dd7db7b74d" providerId="LiveId" clId="{9A5DD43A-4D4A-42D1-8B87-48D490A42B96}" dt="2023-11-08T16:08:46.536" v="2" actId="47"/>
        <pc:sldMkLst>
          <pc:docMk/>
          <pc:sldMk cId="829719469" sldId="399"/>
        </pc:sldMkLst>
      </pc:sldChg>
      <pc:sldChg chg="new del">
        <pc:chgData name="Henry Bintang Sinambela" userId="e34a17dd7db7b74d" providerId="LiveId" clId="{9A5DD43A-4D4A-42D1-8B87-48D490A42B96}" dt="2023-11-08T16:09:49.959" v="5" actId="47"/>
        <pc:sldMkLst>
          <pc:docMk/>
          <pc:sldMk cId="2792034684" sldId="399"/>
        </pc:sldMkLst>
      </pc:sldChg>
      <pc:sldChg chg="add">
        <pc:chgData name="Henry Bintang Sinambela" userId="e34a17dd7db7b74d" providerId="LiveId" clId="{9A5DD43A-4D4A-42D1-8B87-48D490A42B96}" dt="2023-11-08T16:10:32.272" v="7"/>
        <pc:sldMkLst>
          <pc:docMk/>
          <pc:sldMk cId="2097246331" sldId="400"/>
        </pc:sldMkLst>
      </pc:sldChg>
      <pc:sldChg chg="new del">
        <pc:chgData name="Henry Bintang Sinambela" userId="e34a17dd7db7b74d" providerId="LiveId" clId="{9A5DD43A-4D4A-42D1-8B87-48D490A42B96}" dt="2023-11-08T16:12:54.208" v="15" actId="47"/>
        <pc:sldMkLst>
          <pc:docMk/>
          <pc:sldMk cId="296139054" sldId="401"/>
        </pc:sldMkLst>
      </pc:sldChg>
      <pc:sldChg chg="new del">
        <pc:chgData name="Henry Bintang Sinambela" userId="e34a17dd7db7b74d" providerId="LiveId" clId="{9A5DD43A-4D4A-42D1-8B87-48D490A42B96}" dt="2023-11-08T16:14:30.967" v="21" actId="47"/>
        <pc:sldMkLst>
          <pc:docMk/>
          <pc:sldMk cId="1454571926" sldId="401"/>
        </pc:sldMkLst>
      </pc:sldChg>
      <pc:sldChg chg="new del">
        <pc:chgData name="Henry Bintang Sinambela" userId="e34a17dd7db7b74d" providerId="LiveId" clId="{9A5DD43A-4D4A-42D1-8B87-48D490A42B96}" dt="2023-11-08T16:12:00.155" v="12" actId="47"/>
        <pc:sldMkLst>
          <pc:docMk/>
          <pc:sldMk cId="2311347843" sldId="401"/>
        </pc:sldMkLst>
      </pc:sldChg>
      <pc:sldChg chg="add">
        <pc:chgData name="Henry Bintang Sinambela" userId="e34a17dd7db7b74d" providerId="LiveId" clId="{9A5DD43A-4D4A-42D1-8B87-48D490A42B96}" dt="2023-11-08T16:14:27.893" v="20"/>
        <pc:sldMkLst>
          <pc:docMk/>
          <pc:sldMk cId="1258797122" sldId="402"/>
        </pc:sldMkLst>
      </pc:sldChg>
      <pc:sldChg chg="new del">
        <pc:chgData name="Henry Bintang Sinambela" userId="e34a17dd7db7b74d" providerId="LiveId" clId="{9A5DD43A-4D4A-42D1-8B87-48D490A42B96}" dt="2023-11-08T16:15:04.228" v="24" actId="47"/>
        <pc:sldMkLst>
          <pc:docMk/>
          <pc:sldMk cId="3848206909" sldId="403"/>
        </pc:sldMkLst>
      </pc:sldChg>
      <pc:sldChg chg="add">
        <pc:chgData name="Henry Bintang Sinambela" userId="e34a17dd7db7b74d" providerId="LiveId" clId="{9A5DD43A-4D4A-42D1-8B87-48D490A42B96}" dt="2023-11-08T16:15:01.515" v="23"/>
        <pc:sldMkLst>
          <pc:docMk/>
          <pc:sldMk cId="3057261091" sldId="404"/>
        </pc:sldMkLst>
      </pc:sldChg>
      <pc:sldChg chg="new del">
        <pc:chgData name="Henry Bintang Sinambela" userId="e34a17dd7db7b74d" providerId="LiveId" clId="{9A5DD43A-4D4A-42D1-8B87-48D490A42B96}" dt="2023-11-08T16:15:42.361" v="28" actId="47"/>
        <pc:sldMkLst>
          <pc:docMk/>
          <pc:sldMk cId="1524258676" sldId="405"/>
        </pc:sldMkLst>
      </pc:sldChg>
      <pc:sldChg chg="add">
        <pc:chgData name="Henry Bintang Sinambela" userId="e34a17dd7db7b74d" providerId="LiveId" clId="{9A5DD43A-4D4A-42D1-8B87-48D490A42B96}" dt="2023-11-08T16:15:39.641" v="27"/>
        <pc:sldMkLst>
          <pc:docMk/>
          <pc:sldMk cId="2034929307" sldId="406"/>
        </pc:sldMkLst>
      </pc:sldChg>
      <pc:sldChg chg="new del">
        <pc:chgData name="Henry Bintang Sinambela" userId="e34a17dd7db7b74d" providerId="LiveId" clId="{9A5DD43A-4D4A-42D1-8B87-48D490A42B96}" dt="2023-11-08T16:16:04.568" v="31" actId="47"/>
        <pc:sldMkLst>
          <pc:docMk/>
          <pc:sldMk cId="2125010864" sldId="407"/>
        </pc:sldMkLst>
      </pc:sldChg>
      <pc:sldChg chg="add">
        <pc:chgData name="Henry Bintang Sinambela" userId="e34a17dd7db7b74d" providerId="LiveId" clId="{9A5DD43A-4D4A-42D1-8B87-48D490A42B96}" dt="2023-11-08T16:16:02.163" v="30"/>
        <pc:sldMkLst>
          <pc:docMk/>
          <pc:sldMk cId="1788833204" sldId="408"/>
        </pc:sldMkLst>
      </pc:sldChg>
      <pc:sldChg chg="new del">
        <pc:chgData name="Henry Bintang Sinambela" userId="e34a17dd7db7b74d" providerId="LiveId" clId="{9A5DD43A-4D4A-42D1-8B87-48D490A42B96}" dt="2023-11-08T16:16:33.137" v="34" actId="47"/>
        <pc:sldMkLst>
          <pc:docMk/>
          <pc:sldMk cId="1596856747" sldId="409"/>
        </pc:sldMkLst>
      </pc:sldChg>
      <pc:sldChg chg="add">
        <pc:chgData name="Henry Bintang Sinambela" userId="e34a17dd7db7b74d" providerId="LiveId" clId="{9A5DD43A-4D4A-42D1-8B87-48D490A42B96}" dt="2023-11-08T16:16:30.373" v="33"/>
        <pc:sldMkLst>
          <pc:docMk/>
          <pc:sldMk cId="1028392224" sldId="410"/>
        </pc:sldMkLst>
      </pc:sldChg>
      <pc:sldChg chg="new del">
        <pc:chgData name="Henry Bintang Sinambela" userId="e34a17dd7db7b74d" providerId="LiveId" clId="{9A5DD43A-4D4A-42D1-8B87-48D490A42B96}" dt="2023-11-08T16:17:08.236" v="37" actId="47"/>
        <pc:sldMkLst>
          <pc:docMk/>
          <pc:sldMk cId="1470349495" sldId="411"/>
        </pc:sldMkLst>
      </pc:sldChg>
      <pc:sldChg chg="new del">
        <pc:chgData name="Henry Bintang Sinambela" userId="e34a17dd7db7b74d" providerId="LiveId" clId="{9A5DD43A-4D4A-42D1-8B87-48D490A42B96}" dt="2023-11-08T16:17:58.798" v="43" actId="47"/>
        <pc:sldMkLst>
          <pc:docMk/>
          <pc:sldMk cId="3710056443" sldId="411"/>
        </pc:sldMkLst>
      </pc:sldChg>
      <pc:sldChg chg="new del">
        <pc:chgData name="Henry Bintang Sinambela" userId="e34a17dd7db7b74d" providerId="LiveId" clId="{9A5DD43A-4D4A-42D1-8B87-48D490A42B96}" dt="2023-11-08T16:17:36.304" v="40" actId="47"/>
        <pc:sldMkLst>
          <pc:docMk/>
          <pc:sldMk cId="4287627679" sldId="411"/>
        </pc:sldMkLst>
      </pc:sldChg>
    </pc:docChg>
  </pc:docChgLst>
  <pc:docChgLst>
    <pc:chgData name="Henry Bintang" userId="e34a17dd7db7b74d" providerId="LiveId" clId="{92E2BC6E-A13A-4EE9-A236-C6AB8E35A340}"/>
    <pc:docChg chg="addSld delSld modSld">
      <pc:chgData name="Henry Bintang" userId="e34a17dd7db7b74d" providerId="LiveId" clId="{92E2BC6E-A13A-4EE9-A236-C6AB8E35A340}" dt="2022-11-27T04:09:18.783" v="17" actId="47"/>
      <pc:docMkLst>
        <pc:docMk/>
      </pc:docMkLst>
      <pc:sldChg chg="modSp del mod">
        <pc:chgData name="Henry Bintang" userId="e34a17dd7db7b74d" providerId="LiveId" clId="{92E2BC6E-A13A-4EE9-A236-C6AB8E35A340}" dt="2022-11-27T03:47:16.407" v="5" actId="47"/>
        <pc:sldMkLst>
          <pc:docMk/>
          <pc:sldMk cId="1573755816" sldId="347"/>
        </pc:sldMkLst>
        <pc:picChg chg="mod">
          <ac:chgData name="Henry Bintang" userId="e34a17dd7db7b74d" providerId="LiveId" clId="{92E2BC6E-A13A-4EE9-A236-C6AB8E35A340}" dt="2022-11-23T11:41:34.239" v="2" actId="14100"/>
          <ac:picMkLst>
            <pc:docMk/>
            <pc:sldMk cId="1573755816" sldId="347"/>
            <ac:picMk id="3" creationId="{725FEB76-92C0-01FE-5122-1353C24983B7}"/>
          </ac:picMkLst>
        </pc:picChg>
        <pc:picChg chg="mod">
          <ac:chgData name="Henry Bintang" userId="e34a17dd7db7b74d" providerId="LiveId" clId="{92E2BC6E-A13A-4EE9-A236-C6AB8E35A340}" dt="2022-11-23T11:40:33.686" v="1" actId="14100"/>
          <ac:picMkLst>
            <pc:docMk/>
            <pc:sldMk cId="1573755816" sldId="347"/>
            <ac:picMk id="14" creationId="{FFEDD5C9-18AC-D11A-7C8E-E96F52517467}"/>
          </ac:picMkLst>
        </pc:picChg>
      </pc:sldChg>
      <pc:sldChg chg="addSp modSp new">
        <pc:chgData name="Henry Bintang" userId="e34a17dd7db7b74d" providerId="LiveId" clId="{92E2BC6E-A13A-4EE9-A236-C6AB8E35A340}" dt="2022-11-27T03:47:12.985" v="4"/>
        <pc:sldMkLst>
          <pc:docMk/>
          <pc:sldMk cId="4273129501" sldId="385"/>
        </pc:sldMkLst>
        <pc:picChg chg="add mod">
          <ac:chgData name="Henry Bintang" userId="e34a17dd7db7b74d" providerId="LiveId" clId="{92E2BC6E-A13A-4EE9-A236-C6AB8E35A340}" dt="2022-11-27T03:47:12.985" v="4"/>
          <ac:picMkLst>
            <pc:docMk/>
            <pc:sldMk cId="4273129501" sldId="385"/>
            <ac:picMk id="2" creationId="{B69A682F-4422-DD83-D5CA-D630F1775C72}"/>
          </ac:picMkLst>
        </pc:picChg>
      </pc:sldChg>
      <pc:sldChg chg="addSp modSp new">
        <pc:chgData name="Henry Bintang" userId="e34a17dd7db7b74d" providerId="LiveId" clId="{92E2BC6E-A13A-4EE9-A236-C6AB8E35A340}" dt="2022-11-27T03:47:41.835" v="7"/>
        <pc:sldMkLst>
          <pc:docMk/>
          <pc:sldMk cId="1696086797" sldId="386"/>
        </pc:sldMkLst>
        <pc:picChg chg="add mod">
          <ac:chgData name="Henry Bintang" userId="e34a17dd7db7b74d" providerId="LiveId" clId="{92E2BC6E-A13A-4EE9-A236-C6AB8E35A340}" dt="2022-11-27T03:47:41.835" v="7"/>
          <ac:picMkLst>
            <pc:docMk/>
            <pc:sldMk cId="1696086797" sldId="386"/>
            <ac:picMk id="2" creationId="{91D8B9B1-E94A-0E1B-C6ED-82CC16947594}"/>
          </ac:picMkLst>
        </pc:picChg>
      </pc:sldChg>
      <pc:sldChg chg="addSp modSp new del mod">
        <pc:chgData name="Henry Bintang" userId="e34a17dd7db7b74d" providerId="LiveId" clId="{92E2BC6E-A13A-4EE9-A236-C6AB8E35A340}" dt="2022-11-27T04:09:18.783" v="17" actId="47"/>
        <pc:sldMkLst>
          <pc:docMk/>
          <pc:sldMk cId="3767520222" sldId="387"/>
        </pc:sldMkLst>
        <pc:picChg chg="add mod modCrop">
          <ac:chgData name="Henry Bintang" userId="e34a17dd7db7b74d" providerId="LiveId" clId="{92E2BC6E-A13A-4EE9-A236-C6AB8E35A340}" dt="2022-11-27T04:02:08.827" v="16" actId="14100"/>
          <ac:picMkLst>
            <pc:docMk/>
            <pc:sldMk cId="3767520222" sldId="387"/>
            <ac:picMk id="3" creationId="{907A1BD0-3232-D8F7-4531-4E9FE4D7B0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CEE91-61C2-4852-A540-B6D7FADAEAB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7D4CA-8E38-41C4-A85F-DA9111488D4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655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4DE23-840E-4458-9DF7-EFBC73E1C7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02E3C9-3D88-4D9C-B7E9-C09FEF0C6A28}" type="slidenum">
              <a:rPr lang="en-US" smtClean="0">
                <a:cs typeface="Arial" charset="0"/>
              </a:rPr>
              <a:pPr/>
              <a:t>11</a:t>
            </a:fld>
            <a:endParaRPr lang="en-US">
              <a:cs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4DE23-840E-4458-9DF7-EFBC73E1C7D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4DE23-840E-4458-9DF7-EFBC73E1C7D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D704B-3ED0-43AD-80A2-12C39FAF41D8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934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332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89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377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640C-38CE-44A1-A941-6FDF2AE5B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76579"/>
      </p:ext>
    </p:extLst>
  </p:cSld>
  <p:clrMapOvr>
    <a:masterClrMapping/>
  </p:clrMapOvr>
  <p:transition advClick="0" advTm="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468BAA-8682-4EE3-B45D-BDE1F9E9286E}"/>
              </a:ext>
            </a:extLst>
          </p:cNvPr>
          <p:cNvSpPr/>
          <p:nvPr userDrawn="1"/>
        </p:nvSpPr>
        <p:spPr>
          <a:xfrm>
            <a:off x="0" y="0"/>
            <a:ext cx="3716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BEF2248-3AE7-42BB-83B9-AE757952E73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29129" y="805486"/>
            <a:ext cx="1864731" cy="5339258"/>
          </a:xfrm>
          <a:custGeom>
            <a:avLst/>
            <a:gdLst/>
            <a:ahLst/>
            <a:cxnLst/>
            <a:rect l="l" t="t" r="r" b="b"/>
            <a:pathLst>
              <a:path w="1864731" h="5339258">
                <a:moveTo>
                  <a:pt x="1864731" y="0"/>
                </a:moveTo>
                <a:lnTo>
                  <a:pt x="1864731" y="5339258"/>
                </a:lnTo>
                <a:lnTo>
                  <a:pt x="807799" y="5339258"/>
                </a:lnTo>
                <a:lnTo>
                  <a:pt x="807799" y="1072410"/>
                </a:lnTo>
                <a:lnTo>
                  <a:pt x="0" y="1072410"/>
                </a:lnTo>
                <a:lnTo>
                  <a:pt x="0" y="3927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79800"/>
            <a:ext cx="5493423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4741688"/>
            <a:ext cx="5493423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CEAF08-BC2B-41AB-B909-3B9E28761A0B}"/>
              </a:ext>
            </a:extLst>
          </p:cNvPr>
          <p:cNvSpPr/>
          <p:nvPr userDrawn="1"/>
        </p:nvSpPr>
        <p:spPr>
          <a:xfrm>
            <a:off x="0" y="0"/>
            <a:ext cx="3716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CE3ACF-4B5C-4331-9D86-E32730452CA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2307" y="782291"/>
            <a:ext cx="3647312" cy="5362452"/>
          </a:xfrm>
          <a:custGeom>
            <a:avLst/>
            <a:gdLst/>
            <a:ahLst/>
            <a:cxnLst/>
            <a:rect l="l" t="t" r="r" b="b"/>
            <a:pathLst>
              <a:path w="3647312" h="5362452">
                <a:moveTo>
                  <a:pt x="1748952" y="61"/>
                </a:moveTo>
                <a:cubicBezTo>
                  <a:pt x="1765563" y="-99"/>
                  <a:pt x="1781646" y="59"/>
                  <a:pt x="1797201" y="536"/>
                </a:cubicBezTo>
                <a:cubicBezTo>
                  <a:pt x="2323516" y="3500"/>
                  <a:pt x="2759050" y="150363"/>
                  <a:pt x="3103802" y="441123"/>
                </a:cubicBezTo>
                <a:cubicBezTo>
                  <a:pt x="3448553" y="731884"/>
                  <a:pt x="3627206" y="1148752"/>
                  <a:pt x="3639759" y="1691729"/>
                </a:cubicBezTo>
                <a:cubicBezTo>
                  <a:pt x="3635753" y="2003879"/>
                  <a:pt x="3578360" y="2267759"/>
                  <a:pt x="3467580" y="2483367"/>
                </a:cubicBezTo>
                <a:cubicBezTo>
                  <a:pt x="3356801" y="2698976"/>
                  <a:pt x="3216669" y="2882264"/>
                  <a:pt x="3047184" y="3033232"/>
                </a:cubicBezTo>
                <a:cubicBezTo>
                  <a:pt x="2877699" y="3184201"/>
                  <a:pt x="2702896" y="3318799"/>
                  <a:pt x="2522774" y="3437026"/>
                </a:cubicBezTo>
                <a:cubicBezTo>
                  <a:pt x="2169908" y="3684151"/>
                  <a:pt x="1896873" y="3881221"/>
                  <a:pt x="1703670" y="4028237"/>
                </a:cubicBezTo>
                <a:cubicBezTo>
                  <a:pt x="1510468" y="4175252"/>
                  <a:pt x="1382925" y="4308101"/>
                  <a:pt x="1321044" y="4426784"/>
                </a:cubicBezTo>
                <a:lnTo>
                  <a:pt x="3647312" y="4426784"/>
                </a:lnTo>
                <a:lnTo>
                  <a:pt x="3647312" y="5362452"/>
                </a:lnTo>
                <a:lnTo>
                  <a:pt x="0" y="5362452"/>
                </a:lnTo>
                <a:lnTo>
                  <a:pt x="0" y="4321009"/>
                </a:lnTo>
                <a:cubicBezTo>
                  <a:pt x="101735" y="4171317"/>
                  <a:pt x="271865" y="3996599"/>
                  <a:pt x="510393" y="3796853"/>
                </a:cubicBezTo>
                <a:cubicBezTo>
                  <a:pt x="748920" y="3597107"/>
                  <a:pt x="988905" y="3409166"/>
                  <a:pt x="1230347" y="3233031"/>
                </a:cubicBezTo>
                <a:cubicBezTo>
                  <a:pt x="1551611" y="3003664"/>
                  <a:pt x="1811850" y="2808436"/>
                  <a:pt x="2011066" y="2647347"/>
                </a:cubicBezTo>
                <a:cubicBezTo>
                  <a:pt x="2210281" y="2486259"/>
                  <a:pt x="2355750" y="2330207"/>
                  <a:pt x="2447473" y="2179192"/>
                </a:cubicBezTo>
                <a:cubicBezTo>
                  <a:pt x="2539195" y="2028178"/>
                  <a:pt x="2584450" y="1853098"/>
                  <a:pt x="2583237" y="1653952"/>
                </a:cubicBezTo>
                <a:cubicBezTo>
                  <a:pt x="2584025" y="1463495"/>
                  <a:pt x="2523875" y="1290984"/>
                  <a:pt x="2402790" y="1136421"/>
                </a:cubicBezTo>
                <a:cubicBezTo>
                  <a:pt x="2281703" y="981858"/>
                  <a:pt x="2094957" y="900012"/>
                  <a:pt x="1842549" y="890884"/>
                </a:cubicBezTo>
                <a:cubicBezTo>
                  <a:pt x="1597473" y="896013"/>
                  <a:pt x="1419999" y="953749"/>
                  <a:pt x="1310127" y="1064091"/>
                </a:cubicBezTo>
                <a:cubicBezTo>
                  <a:pt x="1200255" y="1174433"/>
                  <a:pt x="1131953" y="1306601"/>
                  <a:pt x="1105219" y="1460597"/>
                </a:cubicBezTo>
                <a:cubicBezTo>
                  <a:pt x="1078487" y="1614592"/>
                  <a:pt x="1067289" y="1759635"/>
                  <a:pt x="1071628" y="1895725"/>
                </a:cubicBezTo>
                <a:lnTo>
                  <a:pt x="45320" y="1895725"/>
                </a:lnTo>
                <a:cubicBezTo>
                  <a:pt x="50725" y="1461582"/>
                  <a:pt x="119649" y="1116523"/>
                  <a:pt x="252092" y="860547"/>
                </a:cubicBezTo>
                <a:cubicBezTo>
                  <a:pt x="384535" y="604571"/>
                  <a:pt x="548072" y="414786"/>
                  <a:pt x="742702" y="291193"/>
                </a:cubicBezTo>
                <a:cubicBezTo>
                  <a:pt x="937331" y="167599"/>
                  <a:pt x="1130628" y="87304"/>
                  <a:pt x="1322591" y="50308"/>
                </a:cubicBezTo>
                <a:cubicBezTo>
                  <a:pt x="1490559" y="17935"/>
                  <a:pt x="1632679" y="1187"/>
                  <a:pt x="1748952" y="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79800"/>
            <a:ext cx="5493423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4741688"/>
            <a:ext cx="5493423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A5CD7-6C60-4989-B58C-5C4333D7FEAE}"/>
              </a:ext>
            </a:extLst>
          </p:cNvPr>
          <p:cNvSpPr/>
          <p:nvPr userDrawn="1"/>
        </p:nvSpPr>
        <p:spPr>
          <a:xfrm>
            <a:off x="0" y="0"/>
            <a:ext cx="3716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225F27-3C58-47BB-AE46-4129C95534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71418" y="782741"/>
            <a:ext cx="3692631" cy="5506097"/>
          </a:xfrm>
          <a:custGeom>
            <a:avLst/>
            <a:gdLst/>
            <a:ahLst/>
            <a:cxnLst/>
            <a:rect l="l" t="t" r="r" b="b"/>
            <a:pathLst>
              <a:path w="3692631" h="5506097">
                <a:moveTo>
                  <a:pt x="1865277" y="88"/>
                </a:moveTo>
                <a:cubicBezTo>
                  <a:pt x="2111777" y="-2289"/>
                  <a:pt x="2361685" y="43565"/>
                  <a:pt x="2615001" y="137651"/>
                </a:cubicBezTo>
                <a:cubicBezTo>
                  <a:pt x="2868317" y="231736"/>
                  <a:pt x="3081751" y="388312"/>
                  <a:pt x="3255305" y="607378"/>
                </a:cubicBezTo>
                <a:cubicBezTo>
                  <a:pt x="3428859" y="826445"/>
                  <a:pt x="3519243" y="1122260"/>
                  <a:pt x="3526458" y="1494826"/>
                </a:cubicBezTo>
                <a:cubicBezTo>
                  <a:pt x="3518594" y="1766496"/>
                  <a:pt x="3449421" y="1986647"/>
                  <a:pt x="3318941" y="2155278"/>
                </a:cubicBezTo>
                <a:cubicBezTo>
                  <a:pt x="3188460" y="2323909"/>
                  <a:pt x="3043856" y="2443825"/>
                  <a:pt x="2885127" y="2515024"/>
                </a:cubicBezTo>
                <a:lnTo>
                  <a:pt x="2885127" y="2530112"/>
                </a:lnTo>
                <a:cubicBezTo>
                  <a:pt x="2954491" y="2547563"/>
                  <a:pt x="3052227" y="2596481"/>
                  <a:pt x="3178332" y="2676868"/>
                </a:cubicBezTo>
                <a:cubicBezTo>
                  <a:pt x="3304438" y="2757254"/>
                  <a:pt x="3420062" y="2885104"/>
                  <a:pt x="3525204" y="3060417"/>
                </a:cubicBezTo>
                <a:cubicBezTo>
                  <a:pt x="3630347" y="3235728"/>
                  <a:pt x="3686156" y="3474500"/>
                  <a:pt x="3692631" y="3776730"/>
                </a:cubicBezTo>
                <a:cubicBezTo>
                  <a:pt x="3684478" y="4288037"/>
                  <a:pt x="3515888" y="4701675"/>
                  <a:pt x="3186862" y="5017645"/>
                </a:cubicBezTo>
                <a:cubicBezTo>
                  <a:pt x="2857835" y="5333614"/>
                  <a:pt x="2417290" y="5496238"/>
                  <a:pt x="1865225" y="5505517"/>
                </a:cubicBezTo>
                <a:cubicBezTo>
                  <a:pt x="1732874" y="5509292"/>
                  <a:pt x="1564517" y="5494665"/>
                  <a:pt x="1360158" y="5461637"/>
                </a:cubicBezTo>
                <a:cubicBezTo>
                  <a:pt x="1155798" y="5428609"/>
                  <a:pt x="949986" y="5354531"/>
                  <a:pt x="742722" y="5239403"/>
                </a:cubicBezTo>
                <a:cubicBezTo>
                  <a:pt x="535459" y="5124276"/>
                  <a:pt x="361295" y="4945451"/>
                  <a:pt x="220232" y="4702928"/>
                </a:cubicBezTo>
                <a:cubicBezTo>
                  <a:pt x="79169" y="4460405"/>
                  <a:pt x="5758" y="4131537"/>
                  <a:pt x="0" y="3716324"/>
                </a:cubicBezTo>
                <a:lnTo>
                  <a:pt x="1033866" y="3716324"/>
                </a:lnTo>
                <a:lnTo>
                  <a:pt x="1026308" y="3723334"/>
                </a:lnTo>
                <a:cubicBezTo>
                  <a:pt x="1022855" y="3825316"/>
                  <a:pt x="1038157" y="3948852"/>
                  <a:pt x="1072214" y="4093941"/>
                </a:cubicBezTo>
                <a:cubicBezTo>
                  <a:pt x="1106271" y="4239031"/>
                  <a:pt x="1179797" y="4368165"/>
                  <a:pt x="1292791" y="4481343"/>
                </a:cubicBezTo>
                <a:cubicBezTo>
                  <a:pt x="1405785" y="4594522"/>
                  <a:pt x="1578962" y="4654238"/>
                  <a:pt x="1812321" y="4660489"/>
                </a:cubicBezTo>
                <a:cubicBezTo>
                  <a:pt x="2030553" y="4660961"/>
                  <a:pt x="2215721" y="4588219"/>
                  <a:pt x="2367823" y="4442260"/>
                </a:cubicBezTo>
                <a:cubicBezTo>
                  <a:pt x="2519925" y="4296302"/>
                  <a:pt x="2599283" y="4074295"/>
                  <a:pt x="2605897" y="3776237"/>
                </a:cubicBezTo>
                <a:cubicBezTo>
                  <a:pt x="2600158" y="3536024"/>
                  <a:pt x="2532697" y="3361451"/>
                  <a:pt x="2403514" y="3252519"/>
                </a:cubicBezTo>
                <a:cubicBezTo>
                  <a:pt x="2274330" y="3143588"/>
                  <a:pt x="2117855" y="3075383"/>
                  <a:pt x="1934087" y="3047907"/>
                </a:cubicBezTo>
                <a:cubicBezTo>
                  <a:pt x="1750319" y="3020430"/>
                  <a:pt x="1573690" y="3008768"/>
                  <a:pt x="1404198" y="3012920"/>
                </a:cubicBezTo>
                <a:lnTo>
                  <a:pt x="1404222" y="2258532"/>
                </a:lnTo>
                <a:lnTo>
                  <a:pt x="1570504" y="2258532"/>
                </a:lnTo>
                <a:cubicBezTo>
                  <a:pt x="1683925" y="2262451"/>
                  <a:pt x="1809803" y="2251253"/>
                  <a:pt x="1948137" y="2224938"/>
                </a:cubicBezTo>
                <a:cubicBezTo>
                  <a:pt x="2086472" y="2198624"/>
                  <a:pt x="2206751" y="2133678"/>
                  <a:pt x="2308974" y="2030100"/>
                </a:cubicBezTo>
                <a:cubicBezTo>
                  <a:pt x="2411197" y="1926522"/>
                  <a:pt x="2464851" y="1760798"/>
                  <a:pt x="2469937" y="1532926"/>
                </a:cubicBezTo>
                <a:cubicBezTo>
                  <a:pt x="2472409" y="1460188"/>
                  <a:pt x="2457387" y="1370514"/>
                  <a:pt x="2424868" y="1263904"/>
                </a:cubicBezTo>
                <a:cubicBezTo>
                  <a:pt x="2392349" y="1157293"/>
                  <a:pt x="2327497" y="1062021"/>
                  <a:pt x="2230313" y="978086"/>
                </a:cubicBezTo>
                <a:cubicBezTo>
                  <a:pt x="2133129" y="894152"/>
                  <a:pt x="1988775" y="849828"/>
                  <a:pt x="1797252" y="845116"/>
                </a:cubicBezTo>
                <a:cubicBezTo>
                  <a:pt x="1559866" y="852444"/>
                  <a:pt x="1389665" y="914210"/>
                  <a:pt x="1286648" y="1030414"/>
                </a:cubicBezTo>
                <a:cubicBezTo>
                  <a:pt x="1183632" y="1146617"/>
                  <a:pt x="1120926" y="1273286"/>
                  <a:pt x="1098531" y="1410420"/>
                </a:cubicBezTo>
                <a:cubicBezTo>
                  <a:pt x="1076136" y="1547554"/>
                  <a:pt x="1067178" y="1651181"/>
                  <a:pt x="1071657" y="1721301"/>
                </a:cubicBezTo>
                <a:lnTo>
                  <a:pt x="90640" y="1721301"/>
                </a:lnTo>
                <a:cubicBezTo>
                  <a:pt x="89038" y="1210317"/>
                  <a:pt x="233723" y="797943"/>
                  <a:pt x="524692" y="484179"/>
                </a:cubicBezTo>
                <a:cubicBezTo>
                  <a:pt x="815662" y="170416"/>
                  <a:pt x="1262524" y="9052"/>
                  <a:pt x="1865277" y="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79800"/>
            <a:ext cx="5493423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4741688"/>
            <a:ext cx="5493423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1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9E7875-350E-4EC5-9615-ACFB689D6EC0}"/>
              </a:ext>
            </a:extLst>
          </p:cNvPr>
          <p:cNvSpPr/>
          <p:nvPr userDrawn="1"/>
        </p:nvSpPr>
        <p:spPr>
          <a:xfrm>
            <a:off x="0" y="0"/>
            <a:ext cx="3716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09DECA7-C058-4BA2-B301-820E27956CB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82529" y="873467"/>
            <a:ext cx="3692987" cy="5414792"/>
          </a:xfrm>
          <a:custGeom>
            <a:avLst/>
            <a:gdLst/>
            <a:ahLst/>
            <a:cxnLst/>
            <a:rect l="l" t="t" r="r" b="b"/>
            <a:pathLst>
              <a:path w="3692987" h="5414792">
                <a:moveTo>
                  <a:pt x="166173" y="0"/>
                </a:moveTo>
                <a:lnTo>
                  <a:pt x="3481321" y="0"/>
                </a:lnTo>
                <a:lnTo>
                  <a:pt x="3481321" y="890351"/>
                </a:lnTo>
                <a:lnTo>
                  <a:pt x="1162287" y="890351"/>
                </a:lnTo>
                <a:lnTo>
                  <a:pt x="1162287" y="2054271"/>
                </a:lnTo>
                <a:cubicBezTo>
                  <a:pt x="1233617" y="1979268"/>
                  <a:pt x="1338487" y="1912285"/>
                  <a:pt x="1476896" y="1853322"/>
                </a:cubicBezTo>
                <a:cubicBezTo>
                  <a:pt x="1615305" y="1794358"/>
                  <a:pt x="1812762" y="1763226"/>
                  <a:pt x="2069267" y="1759924"/>
                </a:cubicBezTo>
                <a:cubicBezTo>
                  <a:pt x="2317644" y="1758474"/>
                  <a:pt x="2565386" y="1816722"/>
                  <a:pt x="2812494" y="1934669"/>
                </a:cubicBezTo>
                <a:cubicBezTo>
                  <a:pt x="3059603" y="2052615"/>
                  <a:pt x="3266417" y="2238962"/>
                  <a:pt x="3432937" y="2493710"/>
                </a:cubicBezTo>
                <a:cubicBezTo>
                  <a:pt x="3599457" y="2748457"/>
                  <a:pt x="3686022" y="3080307"/>
                  <a:pt x="3692632" y="3489259"/>
                </a:cubicBezTo>
                <a:cubicBezTo>
                  <a:pt x="3697811" y="3743732"/>
                  <a:pt x="3646365" y="4018701"/>
                  <a:pt x="3538294" y="4314166"/>
                </a:cubicBezTo>
                <a:cubicBezTo>
                  <a:pt x="3430223" y="4609631"/>
                  <a:pt x="3234454" y="4864384"/>
                  <a:pt x="2950986" y="5078425"/>
                </a:cubicBezTo>
                <a:cubicBezTo>
                  <a:pt x="2667518" y="5292466"/>
                  <a:pt x="2265278" y="5404588"/>
                  <a:pt x="1744266" y="5414789"/>
                </a:cubicBezTo>
                <a:cubicBezTo>
                  <a:pt x="1457482" y="5415302"/>
                  <a:pt x="1185868" y="5358919"/>
                  <a:pt x="929426" y="5245640"/>
                </a:cubicBezTo>
                <a:cubicBezTo>
                  <a:pt x="672984" y="5132361"/>
                  <a:pt x="460192" y="4959111"/>
                  <a:pt x="291048" y="4725890"/>
                </a:cubicBezTo>
                <a:cubicBezTo>
                  <a:pt x="121905" y="4492669"/>
                  <a:pt x="24889" y="4196402"/>
                  <a:pt x="0" y="3837088"/>
                </a:cubicBezTo>
                <a:lnTo>
                  <a:pt x="1056602" y="3837088"/>
                </a:lnTo>
                <a:cubicBezTo>
                  <a:pt x="1080649" y="4065744"/>
                  <a:pt x="1151474" y="4244417"/>
                  <a:pt x="1269077" y="4373106"/>
                </a:cubicBezTo>
                <a:cubicBezTo>
                  <a:pt x="1386680" y="4501797"/>
                  <a:pt x="1565232" y="4567348"/>
                  <a:pt x="1804732" y="4569761"/>
                </a:cubicBezTo>
                <a:cubicBezTo>
                  <a:pt x="2062969" y="4563778"/>
                  <a:pt x="2260741" y="4468056"/>
                  <a:pt x="2398047" y="4282594"/>
                </a:cubicBezTo>
                <a:cubicBezTo>
                  <a:pt x="2535354" y="4097133"/>
                  <a:pt x="2604637" y="3857827"/>
                  <a:pt x="2605897" y="3564678"/>
                </a:cubicBezTo>
                <a:cubicBezTo>
                  <a:pt x="2608101" y="3316400"/>
                  <a:pt x="2547007" y="3096934"/>
                  <a:pt x="2422612" y="2906281"/>
                </a:cubicBezTo>
                <a:cubicBezTo>
                  <a:pt x="2298217" y="2715628"/>
                  <a:pt x="2097295" y="2615185"/>
                  <a:pt x="1819848" y="2604952"/>
                </a:cubicBezTo>
                <a:cubicBezTo>
                  <a:pt x="1739699" y="2597394"/>
                  <a:pt x="1627903" y="2614396"/>
                  <a:pt x="1484459" y="2655955"/>
                </a:cubicBezTo>
                <a:cubicBezTo>
                  <a:pt x="1341015" y="2697514"/>
                  <a:pt x="1216002" y="2808977"/>
                  <a:pt x="1109419" y="2990345"/>
                </a:cubicBezTo>
                <a:lnTo>
                  <a:pt x="166173" y="29450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79800"/>
            <a:ext cx="5493423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4741688"/>
            <a:ext cx="5493423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04D9E1-1D34-4636-B0D1-5CFCEF6A228A}"/>
              </a:ext>
            </a:extLst>
          </p:cNvPr>
          <p:cNvSpPr/>
          <p:nvPr userDrawn="1"/>
        </p:nvSpPr>
        <p:spPr>
          <a:xfrm>
            <a:off x="0" y="0"/>
            <a:ext cx="3716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1A31A9-7C43-4668-81DA-D73EDC273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5837" y="873467"/>
            <a:ext cx="3799323" cy="5271277"/>
          </a:xfrm>
          <a:custGeom>
            <a:avLst/>
            <a:gdLst/>
            <a:ahLst/>
            <a:cxnLst/>
            <a:rect l="l" t="t" r="r" b="b"/>
            <a:pathLst>
              <a:path w="3799322" h="5271277">
                <a:moveTo>
                  <a:pt x="0" y="0"/>
                </a:moveTo>
                <a:lnTo>
                  <a:pt x="3799322" y="0"/>
                </a:lnTo>
                <a:lnTo>
                  <a:pt x="3799322" y="814936"/>
                </a:lnTo>
                <a:cubicBezTo>
                  <a:pt x="3694601" y="1038325"/>
                  <a:pt x="3538965" y="1366913"/>
                  <a:pt x="3332415" y="1800699"/>
                </a:cubicBezTo>
                <a:cubicBezTo>
                  <a:pt x="3125864" y="2234485"/>
                  <a:pt x="2892457" y="2747168"/>
                  <a:pt x="2632194" y="3338749"/>
                </a:cubicBezTo>
                <a:cubicBezTo>
                  <a:pt x="2371930" y="3930329"/>
                  <a:pt x="2108870" y="4574504"/>
                  <a:pt x="1843011" y="5271277"/>
                </a:cubicBezTo>
                <a:lnTo>
                  <a:pt x="589159" y="5271277"/>
                </a:lnTo>
                <a:cubicBezTo>
                  <a:pt x="862711" y="4607889"/>
                  <a:pt x="1129688" y="3984227"/>
                  <a:pt x="1390091" y="3400290"/>
                </a:cubicBezTo>
                <a:cubicBezTo>
                  <a:pt x="1650494" y="2816353"/>
                  <a:pt x="1879426" y="2309626"/>
                  <a:pt x="2076884" y="1880113"/>
                </a:cubicBezTo>
                <a:cubicBezTo>
                  <a:pt x="2274343" y="1450599"/>
                  <a:pt x="2415432" y="1135784"/>
                  <a:pt x="2500151" y="935667"/>
                </a:cubicBezTo>
                <a:lnTo>
                  <a:pt x="0" y="9356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79800"/>
            <a:ext cx="5493423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4741688"/>
            <a:ext cx="5493423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97ED09-D178-45B7-BF62-02620F87976D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98752B-5C3D-4FC6-856B-FEA587DB71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7285" y="782827"/>
            <a:ext cx="3775718" cy="5361917"/>
          </a:xfrm>
          <a:custGeom>
            <a:avLst/>
            <a:gdLst/>
            <a:ahLst/>
            <a:cxnLst/>
            <a:rect l="l" t="t" r="r" b="b"/>
            <a:pathLst>
              <a:path w="3775718" h="5361917">
                <a:moveTo>
                  <a:pt x="2122477" y="0"/>
                </a:moveTo>
                <a:lnTo>
                  <a:pt x="3171953" y="0"/>
                </a:lnTo>
                <a:lnTo>
                  <a:pt x="3171953" y="3263036"/>
                </a:lnTo>
                <a:lnTo>
                  <a:pt x="3775718" y="3263036"/>
                </a:lnTo>
                <a:lnTo>
                  <a:pt x="3775718" y="4176044"/>
                </a:lnTo>
                <a:lnTo>
                  <a:pt x="3171953" y="4176044"/>
                </a:lnTo>
                <a:lnTo>
                  <a:pt x="3171953" y="5361917"/>
                </a:lnTo>
                <a:lnTo>
                  <a:pt x="2114931" y="5361917"/>
                </a:lnTo>
                <a:lnTo>
                  <a:pt x="2114931" y="4176044"/>
                </a:lnTo>
                <a:lnTo>
                  <a:pt x="0" y="4176044"/>
                </a:lnTo>
                <a:lnTo>
                  <a:pt x="0" y="3263036"/>
                </a:lnTo>
                <a:lnTo>
                  <a:pt x="0" y="808205"/>
                </a:lnTo>
                <a:lnTo>
                  <a:pt x="1132109" y="808205"/>
                </a:lnTo>
                <a:lnTo>
                  <a:pt x="1132109" y="3315909"/>
                </a:lnTo>
                <a:lnTo>
                  <a:pt x="2122477" y="33159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CA44D3-6D85-409E-ABB3-24DEDF5FAC86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2DCF5D-DE3A-43C2-9238-3C09E20101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2155" y="782802"/>
            <a:ext cx="3693221" cy="5505454"/>
          </a:xfrm>
          <a:custGeom>
            <a:avLst/>
            <a:gdLst/>
            <a:ahLst/>
            <a:cxnLst/>
            <a:rect l="l" t="t" r="r" b="b"/>
            <a:pathLst>
              <a:path w="3693221" h="5505454">
                <a:moveTo>
                  <a:pt x="1865795" y="2740938"/>
                </a:moveTo>
                <a:cubicBezTo>
                  <a:pt x="1660160" y="2737316"/>
                  <a:pt x="1476253" y="2806906"/>
                  <a:pt x="1314074" y="2949703"/>
                </a:cubicBezTo>
                <a:cubicBezTo>
                  <a:pt x="1151896" y="3092502"/>
                  <a:pt x="1066241" y="3330234"/>
                  <a:pt x="1057109" y="3662900"/>
                </a:cubicBezTo>
                <a:cubicBezTo>
                  <a:pt x="1059943" y="3959041"/>
                  <a:pt x="1135521" y="4198031"/>
                  <a:pt x="1283843" y="4379872"/>
                </a:cubicBezTo>
                <a:cubicBezTo>
                  <a:pt x="1432165" y="4561712"/>
                  <a:pt x="1636227" y="4655231"/>
                  <a:pt x="1896027" y="4660426"/>
                </a:cubicBezTo>
                <a:cubicBezTo>
                  <a:pt x="2098828" y="4663260"/>
                  <a:pt x="2271399" y="4583911"/>
                  <a:pt x="2413740" y="4422380"/>
                </a:cubicBezTo>
                <a:cubicBezTo>
                  <a:pt x="2556080" y="4260849"/>
                  <a:pt x="2630399" y="4000132"/>
                  <a:pt x="2636698" y="3640229"/>
                </a:cubicBezTo>
                <a:cubicBezTo>
                  <a:pt x="2624889" y="3305201"/>
                  <a:pt x="2537028" y="3070303"/>
                  <a:pt x="2373116" y="2935534"/>
                </a:cubicBezTo>
                <a:cubicBezTo>
                  <a:pt x="2209205" y="2800765"/>
                  <a:pt x="2040098" y="2735899"/>
                  <a:pt x="1865795" y="2740938"/>
                </a:cubicBezTo>
                <a:close/>
                <a:moveTo>
                  <a:pt x="1994278" y="25"/>
                </a:moveTo>
                <a:cubicBezTo>
                  <a:pt x="2074008" y="-581"/>
                  <a:pt x="2181563" y="9851"/>
                  <a:pt x="2316943" y="31321"/>
                </a:cubicBezTo>
                <a:cubicBezTo>
                  <a:pt x="2452324" y="52792"/>
                  <a:pt x="2590620" y="88932"/>
                  <a:pt x="2731833" y="139744"/>
                </a:cubicBezTo>
                <a:cubicBezTo>
                  <a:pt x="2873045" y="190555"/>
                  <a:pt x="2992264" y="259670"/>
                  <a:pt x="3089489" y="347088"/>
                </a:cubicBezTo>
                <a:cubicBezTo>
                  <a:pt x="3229571" y="480675"/>
                  <a:pt x="3336166" y="617155"/>
                  <a:pt x="3409273" y="756529"/>
                </a:cubicBezTo>
                <a:cubicBezTo>
                  <a:pt x="3482380" y="895903"/>
                  <a:pt x="3541809" y="1096774"/>
                  <a:pt x="3587560" y="1359140"/>
                </a:cubicBezTo>
                <a:lnTo>
                  <a:pt x="2538442" y="1359140"/>
                </a:lnTo>
                <a:cubicBezTo>
                  <a:pt x="2523956" y="1205417"/>
                  <a:pt x="2466012" y="1081936"/>
                  <a:pt x="2364611" y="988695"/>
                </a:cubicBezTo>
                <a:cubicBezTo>
                  <a:pt x="2263211" y="895453"/>
                  <a:pt x="2114574" y="847573"/>
                  <a:pt x="1918700" y="845053"/>
                </a:cubicBezTo>
                <a:cubicBezTo>
                  <a:pt x="1689586" y="850471"/>
                  <a:pt x="1512957" y="926995"/>
                  <a:pt x="1388814" y="1074624"/>
                </a:cubicBezTo>
                <a:cubicBezTo>
                  <a:pt x="1264671" y="1222253"/>
                  <a:pt x="1177058" y="1408474"/>
                  <a:pt x="1125977" y="1633287"/>
                </a:cubicBezTo>
                <a:cubicBezTo>
                  <a:pt x="1074895" y="1858101"/>
                  <a:pt x="1044390" y="2088994"/>
                  <a:pt x="1034461" y="2325968"/>
                </a:cubicBezTo>
                <a:lnTo>
                  <a:pt x="1049554" y="2341057"/>
                </a:lnTo>
                <a:cubicBezTo>
                  <a:pt x="1116943" y="2233385"/>
                  <a:pt x="1227790" y="2133729"/>
                  <a:pt x="1382095" y="2042091"/>
                </a:cubicBezTo>
                <a:cubicBezTo>
                  <a:pt x="1536400" y="1950452"/>
                  <a:pt x="1760616" y="1901725"/>
                  <a:pt x="2054741" y="1895909"/>
                </a:cubicBezTo>
                <a:cubicBezTo>
                  <a:pt x="2426857" y="1901490"/>
                  <a:pt x="2734047" y="1985060"/>
                  <a:pt x="2976314" y="2146620"/>
                </a:cubicBezTo>
                <a:cubicBezTo>
                  <a:pt x="3218580" y="2308179"/>
                  <a:pt x="3398749" y="2514241"/>
                  <a:pt x="3516820" y="2764805"/>
                </a:cubicBezTo>
                <a:cubicBezTo>
                  <a:pt x="3634891" y="3015370"/>
                  <a:pt x="3693690" y="3276950"/>
                  <a:pt x="3693219" y="3549545"/>
                </a:cubicBezTo>
                <a:cubicBezTo>
                  <a:pt x="3684908" y="4146759"/>
                  <a:pt x="3522298" y="4620091"/>
                  <a:pt x="3205390" y="4969543"/>
                </a:cubicBezTo>
                <a:cubicBezTo>
                  <a:pt x="2888482" y="5318995"/>
                  <a:pt x="2467144" y="5497632"/>
                  <a:pt x="1941374" y="5505454"/>
                </a:cubicBezTo>
                <a:cubicBezTo>
                  <a:pt x="1406207" y="5496934"/>
                  <a:pt x="997917" y="5362984"/>
                  <a:pt x="716504" y="5103605"/>
                </a:cubicBezTo>
                <a:cubicBezTo>
                  <a:pt x="435090" y="4844225"/>
                  <a:pt x="243890" y="4510535"/>
                  <a:pt x="142903" y="4102535"/>
                </a:cubicBezTo>
                <a:cubicBezTo>
                  <a:pt x="41915" y="3694534"/>
                  <a:pt x="-5523" y="3263342"/>
                  <a:pt x="587" y="2808958"/>
                </a:cubicBezTo>
                <a:cubicBezTo>
                  <a:pt x="-3484" y="2547566"/>
                  <a:pt x="13621" y="2257985"/>
                  <a:pt x="51902" y="1940218"/>
                </a:cubicBezTo>
                <a:cubicBezTo>
                  <a:pt x="90184" y="1622450"/>
                  <a:pt x="174072" y="1316513"/>
                  <a:pt x="303568" y="1022407"/>
                </a:cubicBezTo>
                <a:cubicBezTo>
                  <a:pt x="433063" y="728301"/>
                  <a:pt x="632596" y="486045"/>
                  <a:pt x="902166" y="295639"/>
                </a:cubicBezTo>
                <a:cubicBezTo>
                  <a:pt x="1171736" y="105232"/>
                  <a:pt x="1535773" y="6695"/>
                  <a:pt x="1994278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239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B2BE1A-6734-497C-A849-DCC859E72D7E}"/>
              </a:ext>
            </a:extLst>
          </p:cNvPr>
          <p:cNvGrpSpPr/>
          <p:nvPr userDrawn="1"/>
        </p:nvGrpSpPr>
        <p:grpSpPr>
          <a:xfrm>
            <a:off x="0" y="4061141"/>
            <a:ext cx="6470759" cy="1882329"/>
            <a:chOff x="0" y="4061141"/>
            <a:chExt cx="6470759" cy="1882329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8F7653-4EEB-4074-B825-71A80372019D}"/>
                </a:ext>
              </a:extLst>
            </p:cNvPr>
            <p:cNvSpPr/>
            <p:nvPr userDrawn="1"/>
          </p:nvSpPr>
          <p:spPr>
            <a:xfrm>
              <a:off x="0" y="4061141"/>
              <a:ext cx="5529595" cy="1882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43832D-E61C-4C92-89D8-D46D0BF621F1}"/>
                </a:ext>
              </a:extLst>
            </p:cNvPr>
            <p:cNvSpPr/>
            <p:nvPr userDrawn="1"/>
          </p:nvSpPr>
          <p:spPr>
            <a:xfrm>
              <a:off x="4588431" y="4061142"/>
              <a:ext cx="1882328" cy="18823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14A3C3-1B15-4006-BFD8-BAB4F8D0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4797" y="4371362"/>
            <a:ext cx="3012141" cy="1261888"/>
          </a:xfrm>
        </p:spPr>
        <p:txBody>
          <a:bodyPr anchor="b">
            <a:noAutofit/>
          </a:bodyPr>
          <a:lstStyle>
            <a:lvl1pPr marL="0" indent="0" algn="r">
              <a:lnSpc>
                <a:spcPct val="70000"/>
              </a:lnSpc>
              <a:buNone/>
              <a:defRPr sz="8000" b="1" i="0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1999</a:t>
            </a:r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F48A475-EF5E-450A-BE07-299030B54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1441" y="4061141"/>
            <a:ext cx="4959324" cy="1882329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 err="1"/>
              <a:t>Fusce</a:t>
            </a:r>
            <a:r>
              <a:rPr lang="en-US" dirty="0"/>
              <a:t> posuere, magna sed pulvinar </a:t>
            </a:r>
            <a:r>
              <a:rPr lang="en-US" dirty="0" err="1"/>
              <a:t>ultricieseros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id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5819724-12B6-4D40-A4F0-4D7ADD9F9D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29200" cy="6858000"/>
          </a:xfrm>
          <a:custGeom>
            <a:avLst/>
            <a:gdLst>
              <a:gd name="connsiteX0" fmla="*/ 0 w 5029200"/>
              <a:gd name="connsiteY0" fmla="*/ 5943469 h 6858000"/>
              <a:gd name="connsiteX1" fmla="*/ 5029200 w 5029200"/>
              <a:gd name="connsiteY1" fmla="*/ 5943469 h 6858000"/>
              <a:gd name="connsiteX2" fmla="*/ 5029200 w 5029200"/>
              <a:gd name="connsiteY2" fmla="*/ 6858000 h 6858000"/>
              <a:gd name="connsiteX3" fmla="*/ 0 w 5029200"/>
              <a:gd name="connsiteY3" fmla="*/ 6858000 h 6858000"/>
              <a:gd name="connsiteX4" fmla="*/ 0 w 5029200"/>
              <a:gd name="connsiteY4" fmla="*/ 0 h 6858000"/>
              <a:gd name="connsiteX5" fmla="*/ 5029200 w 5029200"/>
              <a:gd name="connsiteY5" fmla="*/ 0 h 6858000"/>
              <a:gd name="connsiteX6" fmla="*/ 5029200 w 5029200"/>
              <a:gd name="connsiteY6" fmla="*/ 4061141 h 6858000"/>
              <a:gd name="connsiteX7" fmla="*/ 0 w 5029200"/>
              <a:gd name="connsiteY7" fmla="*/ 40611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9200" h="6858000">
                <a:moveTo>
                  <a:pt x="0" y="5943469"/>
                </a:moveTo>
                <a:lnTo>
                  <a:pt x="5029200" y="5943469"/>
                </a:lnTo>
                <a:lnTo>
                  <a:pt x="50292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029200" y="0"/>
                </a:lnTo>
                <a:lnTo>
                  <a:pt x="5029200" y="4061141"/>
                </a:lnTo>
                <a:lnTo>
                  <a:pt x="0" y="40611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C16F89-EDEC-4B10-86A2-0BD91D43001D}"/>
              </a:ext>
            </a:extLst>
          </p:cNvPr>
          <p:cNvSpPr/>
          <p:nvPr userDrawn="1"/>
        </p:nvSpPr>
        <p:spPr>
          <a:xfrm>
            <a:off x="-520876" y="3965759"/>
            <a:ext cx="7126530" cy="2073092"/>
          </a:xfrm>
          <a:custGeom>
            <a:avLst/>
            <a:gdLst>
              <a:gd name="connsiteX0" fmla="*/ 0 w 6470759"/>
              <a:gd name="connsiteY0" fmla="*/ 0 h 1882329"/>
              <a:gd name="connsiteX1" fmla="*/ 5529595 w 6470759"/>
              <a:gd name="connsiteY1" fmla="*/ 0 h 1882329"/>
              <a:gd name="connsiteX2" fmla="*/ 5529595 w 6470759"/>
              <a:gd name="connsiteY2" fmla="*/ 1 h 1882329"/>
              <a:gd name="connsiteX3" fmla="*/ 6470759 w 6470759"/>
              <a:gd name="connsiteY3" fmla="*/ 941165 h 1882329"/>
              <a:gd name="connsiteX4" fmla="*/ 5529595 w 6470759"/>
              <a:gd name="connsiteY4" fmla="*/ 1882329 h 1882329"/>
              <a:gd name="connsiteX5" fmla="*/ 5529576 w 6470759"/>
              <a:gd name="connsiteY5" fmla="*/ 1882328 h 1882329"/>
              <a:gd name="connsiteX6" fmla="*/ 0 w 6470759"/>
              <a:gd name="connsiteY6" fmla="*/ 1882328 h 188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759" h="1882329">
                <a:moveTo>
                  <a:pt x="0" y="0"/>
                </a:moveTo>
                <a:lnTo>
                  <a:pt x="5529595" y="0"/>
                </a:lnTo>
                <a:lnTo>
                  <a:pt x="5529595" y="1"/>
                </a:lnTo>
                <a:cubicBezTo>
                  <a:pt x="6049386" y="1"/>
                  <a:pt x="6470759" y="421374"/>
                  <a:pt x="6470759" y="941165"/>
                </a:cubicBezTo>
                <a:cubicBezTo>
                  <a:pt x="6470759" y="1460956"/>
                  <a:pt x="6049386" y="1882329"/>
                  <a:pt x="5529595" y="1882329"/>
                </a:cubicBezTo>
                <a:lnTo>
                  <a:pt x="5529576" y="1882328"/>
                </a:lnTo>
                <a:lnTo>
                  <a:pt x="0" y="1882328"/>
                </a:lnTo>
                <a:close/>
              </a:path>
            </a:pathLst>
          </a:cu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19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2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8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decel="62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2" decel="52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2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ce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5A17187-B02B-499E-8FC0-CFD923DB3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7304" y="1619654"/>
            <a:ext cx="4617394" cy="1809346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11500" b="1" i="0" baseline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28%</a:t>
            </a:r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2F1F88E-F98F-4452-8432-8CDCE07378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306" y="3579803"/>
            <a:ext cx="7217388" cy="1882329"/>
          </a:xfrm>
        </p:spPr>
        <p:txBody>
          <a:bodyPr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400" b="0" i="0">
                <a:solidFill>
                  <a:schemeClr val="accent2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 err="1"/>
              <a:t>Fusce</a:t>
            </a:r>
            <a:r>
              <a:rPr lang="en-US" dirty="0"/>
              <a:t> posuere, magna sed pulvinar </a:t>
            </a:r>
            <a:r>
              <a:rPr lang="en-US" dirty="0" err="1"/>
              <a:t>ultricieseros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C3988F-571B-4C4E-8374-F17C6BD0D92D}"/>
              </a:ext>
            </a:extLst>
          </p:cNvPr>
          <p:cNvSpPr/>
          <p:nvPr userDrawn="1"/>
        </p:nvSpPr>
        <p:spPr>
          <a:xfrm>
            <a:off x="2172511" y="-494489"/>
            <a:ext cx="7846978" cy="784697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47E73F-B749-405E-BB3D-97C85EBAF7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84818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481881 w 12192000"/>
              <a:gd name="connsiteY3" fmla="*/ 6858000 h 6858000"/>
              <a:gd name="connsiteX4" fmla="*/ 8595782 w 12192000"/>
              <a:gd name="connsiteY4" fmla="*/ 6777004 h 6858000"/>
              <a:gd name="connsiteX5" fmla="*/ 10274030 w 12192000"/>
              <a:gd name="connsiteY5" fmla="*/ 3429000 h 6858000"/>
              <a:gd name="connsiteX6" fmla="*/ 8595782 w 12192000"/>
              <a:gd name="connsiteY6" fmla="*/ 80997 h 6858000"/>
              <a:gd name="connsiteX7" fmla="*/ 0 w 12192000"/>
              <a:gd name="connsiteY7" fmla="*/ 0 h 6858000"/>
              <a:gd name="connsiteX8" fmla="*/ 3710119 w 12192000"/>
              <a:gd name="connsiteY8" fmla="*/ 0 h 6858000"/>
              <a:gd name="connsiteX9" fmla="*/ 3596218 w 12192000"/>
              <a:gd name="connsiteY9" fmla="*/ 80997 h 6858000"/>
              <a:gd name="connsiteX10" fmla="*/ 1917970 w 12192000"/>
              <a:gd name="connsiteY10" fmla="*/ 3429000 h 6858000"/>
              <a:gd name="connsiteX11" fmla="*/ 3596218 w 12192000"/>
              <a:gd name="connsiteY11" fmla="*/ 6777004 h 6858000"/>
              <a:gd name="connsiteX12" fmla="*/ 3710119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848188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481881" y="6858000"/>
                </a:lnTo>
                <a:lnTo>
                  <a:pt x="8595782" y="6777004"/>
                </a:lnTo>
                <a:cubicBezTo>
                  <a:pt x="9614582" y="6015089"/>
                  <a:pt x="10274030" y="4799056"/>
                  <a:pt x="10274030" y="3429000"/>
                </a:cubicBezTo>
                <a:cubicBezTo>
                  <a:pt x="10274030" y="2058945"/>
                  <a:pt x="9614582" y="842911"/>
                  <a:pt x="8595782" y="80997"/>
                </a:cubicBezTo>
                <a:close/>
                <a:moveTo>
                  <a:pt x="0" y="0"/>
                </a:moveTo>
                <a:lnTo>
                  <a:pt x="3710119" y="0"/>
                </a:lnTo>
                <a:lnTo>
                  <a:pt x="3596218" y="80997"/>
                </a:lnTo>
                <a:cubicBezTo>
                  <a:pt x="2577419" y="842911"/>
                  <a:pt x="1917970" y="2058945"/>
                  <a:pt x="1917970" y="3429000"/>
                </a:cubicBezTo>
                <a:cubicBezTo>
                  <a:pt x="1917970" y="4799056"/>
                  <a:pt x="2577419" y="6015089"/>
                  <a:pt x="3596218" y="6777004"/>
                </a:cubicBezTo>
                <a:lnTo>
                  <a:pt x="37101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454EA3-4354-45D7-9E3A-5E98C00BC921}"/>
              </a:ext>
            </a:extLst>
          </p:cNvPr>
          <p:cNvSpPr/>
          <p:nvPr userDrawn="1"/>
        </p:nvSpPr>
        <p:spPr>
          <a:xfrm>
            <a:off x="1104900" y="-1562100"/>
            <a:ext cx="9982200" cy="9982200"/>
          </a:xfrm>
          <a:prstGeom prst="ellipse">
            <a:avLst/>
          </a:prstGeom>
          <a:noFill/>
          <a:ln w="171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50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62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5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1" decel="62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5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06D4323-7682-4C45-B539-5FADD0831D70}"/>
              </a:ext>
            </a:extLst>
          </p:cNvPr>
          <p:cNvSpPr/>
          <p:nvPr userDrawn="1"/>
        </p:nvSpPr>
        <p:spPr>
          <a:xfrm>
            <a:off x="-6502723" y="-1729596"/>
            <a:ext cx="10317192" cy="10317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2AB73B-95AF-4FC6-BE16-F9B8A3D41CE7}"/>
              </a:ext>
            </a:extLst>
          </p:cNvPr>
          <p:cNvSpPr/>
          <p:nvPr userDrawn="1"/>
        </p:nvSpPr>
        <p:spPr>
          <a:xfrm>
            <a:off x="-6678127" y="-1905000"/>
            <a:ext cx="10668000" cy="106680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67576-2DFD-4BBB-9ABA-11DABDDE128B}"/>
              </a:ext>
            </a:extLst>
          </p:cNvPr>
          <p:cNvSpPr txBox="1"/>
          <p:nvPr userDrawn="1"/>
        </p:nvSpPr>
        <p:spPr>
          <a:xfrm>
            <a:off x="1158179" y="735955"/>
            <a:ext cx="1085596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sz="34400" b="1" dirty="0">
                <a:solidFill>
                  <a:schemeClr val="bg2"/>
                </a:solidFill>
                <a:latin typeface="Roboto" pitchFamily="2" charset="0"/>
                <a:ea typeface="Roboto" pitchFamily="2" charset="0"/>
              </a:rPr>
              <a:t>!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B2898DD5-929A-4A5E-8D92-35571C68086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33387" y="2487835"/>
            <a:ext cx="7217388" cy="1882329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44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 err="1"/>
              <a:t>Fusce</a:t>
            </a:r>
            <a:r>
              <a:rPr lang="en-US" dirty="0"/>
              <a:t> posuere, magna sed pulvinar </a:t>
            </a:r>
            <a:r>
              <a:rPr lang="en-US" dirty="0" err="1"/>
              <a:t>ultricieseros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5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4" grpId="0" build="p">
        <p:tmplLst>
          <p:tmpl lvl="1">
            <p:tnLst>
              <p:par>
                <p:cTn presetID="2" presetClass="entr" presetSubtype="4" decel="5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>
              <a:ext uri="{FF2B5EF4-FFF2-40B4-BE49-F238E27FC236}">
                <a16:creationId xmlns:a16="http://schemas.microsoft.com/office/drawing/2014/main" id="{5D0C3A69-13DD-4887-A2FA-F27B32D783EF}"/>
              </a:ext>
            </a:extLst>
          </p:cNvPr>
          <p:cNvSpPr/>
          <p:nvPr userDrawn="1"/>
        </p:nvSpPr>
        <p:spPr>
          <a:xfrm>
            <a:off x="-1627954" y="-1547351"/>
            <a:ext cx="2753587" cy="2753585"/>
          </a:xfrm>
          <a:prstGeom prst="blockArc">
            <a:avLst>
              <a:gd name="adj1" fmla="val 432496"/>
              <a:gd name="adj2" fmla="val 1386802"/>
              <a:gd name="adj3" fmla="val 0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BFBD45-387C-431B-B3E3-89CE0B84945C}"/>
              </a:ext>
            </a:extLst>
          </p:cNvPr>
          <p:cNvSpPr/>
          <p:nvPr userDrawn="1"/>
        </p:nvSpPr>
        <p:spPr>
          <a:xfrm>
            <a:off x="492654" y="407893"/>
            <a:ext cx="936814" cy="936814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C73199B-512B-4280-9963-89F8C6CAD3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9468" y="606708"/>
            <a:ext cx="7217388" cy="653484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44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38B75-CFB0-4FF5-A626-9651110E380F}"/>
              </a:ext>
            </a:extLst>
          </p:cNvPr>
          <p:cNvCxnSpPr/>
          <p:nvPr userDrawn="1"/>
        </p:nvCxnSpPr>
        <p:spPr>
          <a:xfrm>
            <a:off x="1537386" y="1195951"/>
            <a:ext cx="405204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ck Arc 16">
            <a:extLst>
              <a:ext uri="{FF2B5EF4-FFF2-40B4-BE49-F238E27FC236}">
                <a16:creationId xmlns:a16="http://schemas.microsoft.com/office/drawing/2014/main" id="{3E7A82D6-1337-4484-A5A8-25536B9B3982}"/>
              </a:ext>
            </a:extLst>
          </p:cNvPr>
          <p:cNvSpPr/>
          <p:nvPr userDrawn="1"/>
        </p:nvSpPr>
        <p:spPr>
          <a:xfrm>
            <a:off x="-1627955" y="-1547351"/>
            <a:ext cx="2753587" cy="2753585"/>
          </a:xfrm>
          <a:prstGeom prst="blockArc">
            <a:avLst>
              <a:gd name="adj1" fmla="val 3503575"/>
              <a:gd name="adj2" fmla="val 4791268"/>
              <a:gd name="adj3" fmla="val 0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1FE723F-2C1C-45DA-8D69-A4BDBB2C562C}"/>
              </a:ext>
            </a:extLst>
          </p:cNvPr>
          <p:cNvSpPr/>
          <p:nvPr userDrawn="1"/>
        </p:nvSpPr>
        <p:spPr>
          <a:xfrm>
            <a:off x="711823" y="544047"/>
            <a:ext cx="498476" cy="662454"/>
          </a:xfrm>
          <a:custGeom>
            <a:avLst/>
            <a:gdLst>
              <a:gd name="connsiteX0" fmla="*/ 150720 w 456664"/>
              <a:gd name="connsiteY0" fmla="*/ 530464 h 606886"/>
              <a:gd name="connsiteX1" fmla="*/ 226070 w 456664"/>
              <a:gd name="connsiteY1" fmla="*/ 567916 h 606886"/>
              <a:gd name="connsiteX2" fmla="*/ 305944 w 456664"/>
              <a:gd name="connsiteY2" fmla="*/ 530464 h 606886"/>
              <a:gd name="connsiteX3" fmla="*/ 150720 w 456664"/>
              <a:gd name="connsiteY3" fmla="*/ 454041 h 606886"/>
              <a:gd name="connsiteX4" fmla="*/ 150720 w 456664"/>
              <a:gd name="connsiteY4" fmla="*/ 491494 h 606886"/>
              <a:gd name="connsiteX5" fmla="*/ 305944 w 456664"/>
              <a:gd name="connsiteY5" fmla="*/ 491494 h 606886"/>
              <a:gd name="connsiteX6" fmla="*/ 305944 w 456664"/>
              <a:gd name="connsiteY6" fmla="*/ 454041 h 606886"/>
              <a:gd name="connsiteX7" fmla="*/ 247477 w 456664"/>
              <a:gd name="connsiteY7" fmla="*/ 78115 h 606886"/>
              <a:gd name="connsiteX8" fmla="*/ 271039 w 456664"/>
              <a:gd name="connsiteY8" fmla="*/ 81064 h 606886"/>
              <a:gd name="connsiteX9" fmla="*/ 296076 w 456664"/>
              <a:gd name="connsiteY9" fmla="*/ 86955 h 606886"/>
              <a:gd name="connsiteX10" fmla="*/ 316696 w 456664"/>
              <a:gd name="connsiteY10" fmla="*/ 97261 h 606886"/>
              <a:gd name="connsiteX11" fmla="*/ 338784 w 456664"/>
              <a:gd name="connsiteY11" fmla="*/ 113459 h 606886"/>
              <a:gd name="connsiteX12" fmla="*/ 354988 w 456664"/>
              <a:gd name="connsiteY12" fmla="*/ 131137 h 606886"/>
              <a:gd name="connsiteX13" fmla="*/ 368243 w 456664"/>
              <a:gd name="connsiteY13" fmla="*/ 153225 h 606886"/>
              <a:gd name="connsiteX14" fmla="*/ 375601 w 456664"/>
              <a:gd name="connsiteY14" fmla="*/ 179736 h 606886"/>
              <a:gd name="connsiteX15" fmla="*/ 378550 w 456664"/>
              <a:gd name="connsiteY15" fmla="*/ 209189 h 606886"/>
              <a:gd name="connsiteX16" fmla="*/ 375601 w 456664"/>
              <a:gd name="connsiteY16" fmla="*/ 216554 h 606886"/>
              <a:gd name="connsiteX17" fmla="*/ 372659 w 456664"/>
              <a:gd name="connsiteY17" fmla="*/ 222445 h 606886"/>
              <a:gd name="connsiteX18" fmla="*/ 368243 w 456664"/>
              <a:gd name="connsiteY18" fmla="*/ 228335 h 606886"/>
              <a:gd name="connsiteX19" fmla="*/ 352039 w 456664"/>
              <a:gd name="connsiteY19" fmla="*/ 228335 h 606886"/>
              <a:gd name="connsiteX20" fmla="*/ 346149 w 456664"/>
              <a:gd name="connsiteY20" fmla="*/ 222445 h 606886"/>
              <a:gd name="connsiteX21" fmla="*/ 343207 w 456664"/>
              <a:gd name="connsiteY21" fmla="*/ 216554 h 606886"/>
              <a:gd name="connsiteX22" fmla="*/ 341732 w 456664"/>
              <a:gd name="connsiteY22" fmla="*/ 209189 h 606886"/>
              <a:gd name="connsiteX23" fmla="*/ 338784 w 456664"/>
              <a:gd name="connsiteY23" fmla="*/ 190043 h 606886"/>
              <a:gd name="connsiteX24" fmla="*/ 332893 w 456664"/>
              <a:gd name="connsiteY24" fmla="*/ 172371 h 606886"/>
              <a:gd name="connsiteX25" fmla="*/ 322586 w 456664"/>
              <a:gd name="connsiteY25" fmla="*/ 156174 h 606886"/>
              <a:gd name="connsiteX26" fmla="*/ 312280 w 456664"/>
              <a:gd name="connsiteY26" fmla="*/ 142918 h 606886"/>
              <a:gd name="connsiteX27" fmla="*/ 296076 w 456664"/>
              <a:gd name="connsiteY27" fmla="*/ 131137 h 606886"/>
              <a:gd name="connsiteX28" fmla="*/ 279878 w 456664"/>
              <a:gd name="connsiteY28" fmla="*/ 123772 h 606886"/>
              <a:gd name="connsiteX29" fmla="*/ 263674 w 456664"/>
              <a:gd name="connsiteY29" fmla="*/ 117882 h 606886"/>
              <a:gd name="connsiteX30" fmla="*/ 247477 w 456664"/>
              <a:gd name="connsiteY30" fmla="*/ 114933 h 606886"/>
              <a:gd name="connsiteX31" fmla="*/ 241586 w 456664"/>
              <a:gd name="connsiteY31" fmla="*/ 113459 h 606886"/>
              <a:gd name="connsiteX32" fmla="*/ 234222 w 456664"/>
              <a:gd name="connsiteY32" fmla="*/ 110517 h 606886"/>
              <a:gd name="connsiteX33" fmla="*/ 231280 w 456664"/>
              <a:gd name="connsiteY33" fmla="*/ 104626 h 606886"/>
              <a:gd name="connsiteX34" fmla="*/ 228331 w 456664"/>
              <a:gd name="connsiteY34" fmla="*/ 97261 h 606886"/>
              <a:gd name="connsiteX35" fmla="*/ 231280 w 456664"/>
              <a:gd name="connsiteY35" fmla="*/ 88422 h 606886"/>
              <a:gd name="connsiteX36" fmla="*/ 234222 w 456664"/>
              <a:gd name="connsiteY36" fmla="*/ 84006 h 606886"/>
              <a:gd name="connsiteX37" fmla="*/ 241586 w 456664"/>
              <a:gd name="connsiteY37" fmla="*/ 81064 h 606886"/>
              <a:gd name="connsiteX38" fmla="*/ 226070 w 456664"/>
              <a:gd name="connsiteY38" fmla="*/ 38970 h 606886"/>
              <a:gd name="connsiteX39" fmla="*/ 207994 w 456664"/>
              <a:gd name="connsiteY39" fmla="*/ 41948 h 606886"/>
              <a:gd name="connsiteX40" fmla="*/ 188395 w 456664"/>
              <a:gd name="connsiteY40" fmla="*/ 43466 h 606886"/>
              <a:gd name="connsiteX41" fmla="*/ 171820 w 456664"/>
              <a:gd name="connsiteY41" fmla="*/ 46444 h 606886"/>
              <a:gd name="connsiteX42" fmla="*/ 152221 w 456664"/>
              <a:gd name="connsiteY42" fmla="*/ 55435 h 606886"/>
              <a:gd name="connsiteX43" fmla="*/ 137147 w 456664"/>
              <a:gd name="connsiteY43" fmla="*/ 62937 h 606886"/>
              <a:gd name="connsiteX44" fmla="*/ 123595 w 456664"/>
              <a:gd name="connsiteY44" fmla="*/ 70438 h 606886"/>
              <a:gd name="connsiteX45" fmla="*/ 106999 w 456664"/>
              <a:gd name="connsiteY45" fmla="*/ 82407 h 606886"/>
              <a:gd name="connsiteX46" fmla="*/ 93447 w 456664"/>
              <a:gd name="connsiteY46" fmla="*/ 95894 h 606886"/>
              <a:gd name="connsiteX47" fmla="*/ 81396 w 456664"/>
              <a:gd name="connsiteY47" fmla="*/ 106402 h 606886"/>
              <a:gd name="connsiteX48" fmla="*/ 60275 w 456664"/>
              <a:gd name="connsiteY48" fmla="*/ 139359 h 606886"/>
              <a:gd name="connsiteX49" fmla="*/ 54250 w 456664"/>
              <a:gd name="connsiteY49" fmla="*/ 155852 h 606886"/>
              <a:gd name="connsiteX50" fmla="*/ 46723 w 456664"/>
              <a:gd name="connsiteY50" fmla="*/ 172317 h 606886"/>
              <a:gd name="connsiteX51" fmla="*/ 40698 w 456664"/>
              <a:gd name="connsiteY51" fmla="*/ 190298 h 606886"/>
              <a:gd name="connsiteX52" fmla="*/ 37675 w 456664"/>
              <a:gd name="connsiteY52" fmla="*/ 209797 h 606886"/>
              <a:gd name="connsiteX53" fmla="*/ 37675 w 456664"/>
              <a:gd name="connsiteY53" fmla="*/ 229268 h 606886"/>
              <a:gd name="connsiteX54" fmla="*/ 40698 w 456664"/>
              <a:gd name="connsiteY54" fmla="*/ 250256 h 606886"/>
              <a:gd name="connsiteX55" fmla="*/ 43700 w 456664"/>
              <a:gd name="connsiteY55" fmla="*/ 272734 h 606886"/>
              <a:gd name="connsiteX56" fmla="*/ 51248 w 456664"/>
              <a:gd name="connsiteY56" fmla="*/ 293694 h 606886"/>
              <a:gd name="connsiteX57" fmla="*/ 60275 w 456664"/>
              <a:gd name="connsiteY57" fmla="*/ 316171 h 606886"/>
              <a:gd name="connsiteX58" fmla="*/ 70825 w 456664"/>
              <a:gd name="connsiteY58" fmla="*/ 334153 h 606886"/>
              <a:gd name="connsiteX59" fmla="*/ 84398 w 456664"/>
              <a:gd name="connsiteY59" fmla="*/ 350645 h 606886"/>
              <a:gd name="connsiteX60" fmla="*/ 100973 w 456664"/>
              <a:gd name="connsiteY60" fmla="*/ 367138 h 606886"/>
              <a:gd name="connsiteX61" fmla="*/ 117549 w 456664"/>
              <a:gd name="connsiteY61" fmla="*/ 380625 h 606886"/>
              <a:gd name="connsiteX62" fmla="*/ 128098 w 456664"/>
              <a:gd name="connsiteY62" fmla="*/ 389615 h 606886"/>
              <a:gd name="connsiteX63" fmla="*/ 137147 w 456664"/>
              <a:gd name="connsiteY63" fmla="*/ 397089 h 606886"/>
              <a:gd name="connsiteX64" fmla="*/ 141672 w 456664"/>
              <a:gd name="connsiteY64" fmla="*/ 404591 h 606886"/>
              <a:gd name="connsiteX65" fmla="*/ 144695 w 456664"/>
              <a:gd name="connsiteY65" fmla="*/ 416588 h 606886"/>
              <a:gd name="connsiteX66" fmla="*/ 311969 w 456664"/>
              <a:gd name="connsiteY66" fmla="*/ 416588 h 606886"/>
              <a:gd name="connsiteX67" fmla="*/ 316494 w 456664"/>
              <a:gd name="connsiteY67" fmla="*/ 404591 h 606886"/>
              <a:gd name="connsiteX68" fmla="*/ 322519 w 456664"/>
              <a:gd name="connsiteY68" fmla="*/ 394111 h 606886"/>
              <a:gd name="connsiteX69" fmla="*/ 336092 w 456664"/>
              <a:gd name="connsiteY69" fmla="*/ 380625 h 606886"/>
              <a:gd name="connsiteX70" fmla="*/ 346642 w 456664"/>
              <a:gd name="connsiteY70" fmla="*/ 373123 h 606886"/>
              <a:gd name="connsiteX71" fmla="*/ 349665 w 456664"/>
              <a:gd name="connsiteY71" fmla="*/ 373123 h 606886"/>
              <a:gd name="connsiteX72" fmla="*/ 366240 w 456664"/>
              <a:gd name="connsiteY72" fmla="*/ 359636 h 606886"/>
              <a:gd name="connsiteX73" fmla="*/ 376790 w 456664"/>
              <a:gd name="connsiteY73" fmla="*/ 343144 h 606886"/>
              <a:gd name="connsiteX74" fmla="*/ 390342 w 456664"/>
              <a:gd name="connsiteY74" fmla="*/ 326679 h 606886"/>
              <a:gd name="connsiteX75" fmla="*/ 399391 w 456664"/>
              <a:gd name="connsiteY75" fmla="*/ 307180 h 606886"/>
              <a:gd name="connsiteX76" fmla="*/ 406938 w 456664"/>
              <a:gd name="connsiteY76" fmla="*/ 287709 h 606886"/>
              <a:gd name="connsiteX77" fmla="*/ 412964 w 456664"/>
              <a:gd name="connsiteY77" fmla="*/ 269727 h 606886"/>
              <a:gd name="connsiteX78" fmla="*/ 414465 w 456664"/>
              <a:gd name="connsiteY78" fmla="*/ 247250 h 606886"/>
              <a:gd name="connsiteX79" fmla="*/ 417488 w 456664"/>
              <a:gd name="connsiteY79" fmla="*/ 229268 h 606886"/>
              <a:gd name="connsiteX80" fmla="*/ 414465 w 456664"/>
              <a:gd name="connsiteY80" fmla="*/ 209797 h 606886"/>
              <a:gd name="connsiteX81" fmla="*/ 412964 w 456664"/>
              <a:gd name="connsiteY81" fmla="*/ 190298 h 606886"/>
              <a:gd name="connsiteX82" fmla="*/ 409940 w 456664"/>
              <a:gd name="connsiteY82" fmla="*/ 172317 h 606886"/>
              <a:gd name="connsiteX83" fmla="*/ 400892 w 456664"/>
              <a:gd name="connsiteY83" fmla="*/ 155852 h 606886"/>
              <a:gd name="connsiteX84" fmla="*/ 385839 w 456664"/>
              <a:gd name="connsiteY84" fmla="*/ 122867 h 606886"/>
              <a:gd name="connsiteX85" fmla="*/ 373767 w 456664"/>
              <a:gd name="connsiteY85" fmla="*/ 106402 h 606886"/>
              <a:gd name="connsiteX86" fmla="*/ 360215 w 456664"/>
              <a:gd name="connsiteY86" fmla="*/ 95894 h 606886"/>
              <a:gd name="connsiteX87" fmla="*/ 349665 w 456664"/>
              <a:gd name="connsiteY87" fmla="*/ 82407 h 606886"/>
              <a:gd name="connsiteX88" fmla="*/ 333069 w 456664"/>
              <a:gd name="connsiteY88" fmla="*/ 70438 h 606886"/>
              <a:gd name="connsiteX89" fmla="*/ 319517 w 456664"/>
              <a:gd name="connsiteY89" fmla="*/ 62937 h 606886"/>
              <a:gd name="connsiteX90" fmla="*/ 299918 w 456664"/>
              <a:gd name="connsiteY90" fmla="*/ 55435 h 606886"/>
              <a:gd name="connsiteX91" fmla="*/ 283343 w 456664"/>
              <a:gd name="connsiteY91" fmla="*/ 46444 h 606886"/>
              <a:gd name="connsiteX92" fmla="*/ 265267 w 456664"/>
              <a:gd name="connsiteY92" fmla="*/ 43466 h 606886"/>
              <a:gd name="connsiteX93" fmla="*/ 248670 w 456664"/>
              <a:gd name="connsiteY93" fmla="*/ 41948 h 606886"/>
              <a:gd name="connsiteX94" fmla="*/ 226070 w 456664"/>
              <a:gd name="connsiteY94" fmla="*/ 0 h 606886"/>
              <a:gd name="connsiteX95" fmla="*/ 251694 w 456664"/>
              <a:gd name="connsiteY95" fmla="*/ 3007 h 606886"/>
              <a:gd name="connsiteX96" fmla="*/ 272793 w 456664"/>
              <a:gd name="connsiteY96" fmla="*/ 5985 h 606886"/>
              <a:gd name="connsiteX97" fmla="*/ 295394 w 456664"/>
              <a:gd name="connsiteY97" fmla="*/ 11997 h 606886"/>
              <a:gd name="connsiteX98" fmla="*/ 316494 w 456664"/>
              <a:gd name="connsiteY98" fmla="*/ 19471 h 606886"/>
              <a:gd name="connsiteX99" fmla="*/ 336092 w 456664"/>
              <a:gd name="connsiteY99" fmla="*/ 26973 h 606886"/>
              <a:gd name="connsiteX100" fmla="*/ 355690 w 456664"/>
              <a:gd name="connsiteY100" fmla="*/ 41948 h 606886"/>
              <a:gd name="connsiteX101" fmla="*/ 370765 w 456664"/>
              <a:gd name="connsiteY101" fmla="*/ 52457 h 606886"/>
              <a:gd name="connsiteX102" fmla="*/ 403915 w 456664"/>
              <a:gd name="connsiteY102" fmla="*/ 85414 h 606886"/>
              <a:gd name="connsiteX103" fmla="*/ 414465 w 456664"/>
              <a:gd name="connsiteY103" fmla="*/ 100389 h 606886"/>
              <a:gd name="connsiteX104" fmla="*/ 429539 w 456664"/>
              <a:gd name="connsiteY104" fmla="*/ 119888 h 606886"/>
              <a:gd name="connsiteX105" fmla="*/ 437066 w 456664"/>
              <a:gd name="connsiteY105" fmla="*/ 139359 h 606886"/>
              <a:gd name="connsiteX106" fmla="*/ 444613 w 456664"/>
              <a:gd name="connsiteY106" fmla="*/ 160347 h 606886"/>
              <a:gd name="connsiteX107" fmla="*/ 450639 w 456664"/>
              <a:gd name="connsiteY107" fmla="*/ 182825 h 606886"/>
              <a:gd name="connsiteX108" fmla="*/ 453641 w 456664"/>
              <a:gd name="connsiteY108" fmla="*/ 203785 h 606886"/>
              <a:gd name="connsiteX109" fmla="*/ 456664 w 456664"/>
              <a:gd name="connsiteY109" fmla="*/ 229268 h 606886"/>
              <a:gd name="connsiteX110" fmla="*/ 450639 w 456664"/>
              <a:gd name="connsiteY110" fmla="*/ 277229 h 606886"/>
              <a:gd name="connsiteX111" fmla="*/ 443091 w 456664"/>
              <a:gd name="connsiteY111" fmla="*/ 299706 h 606886"/>
              <a:gd name="connsiteX112" fmla="*/ 434063 w 456664"/>
              <a:gd name="connsiteY112" fmla="*/ 323673 h 606886"/>
              <a:gd name="connsiteX113" fmla="*/ 423514 w 456664"/>
              <a:gd name="connsiteY113" fmla="*/ 346150 h 606886"/>
              <a:gd name="connsiteX114" fmla="*/ 409940 w 456664"/>
              <a:gd name="connsiteY114" fmla="*/ 364132 h 606886"/>
              <a:gd name="connsiteX115" fmla="*/ 393365 w 456664"/>
              <a:gd name="connsiteY115" fmla="*/ 383603 h 606886"/>
              <a:gd name="connsiteX116" fmla="*/ 373767 w 456664"/>
              <a:gd name="connsiteY116" fmla="*/ 400095 h 606886"/>
              <a:gd name="connsiteX117" fmla="*/ 366240 w 456664"/>
              <a:gd name="connsiteY117" fmla="*/ 404591 h 606886"/>
              <a:gd name="connsiteX118" fmla="*/ 363217 w 456664"/>
              <a:gd name="connsiteY118" fmla="*/ 407597 h 606886"/>
              <a:gd name="connsiteX119" fmla="*/ 355690 w 456664"/>
              <a:gd name="connsiteY119" fmla="*/ 416588 h 606886"/>
              <a:gd name="connsiteX120" fmla="*/ 346642 w 456664"/>
              <a:gd name="connsiteY120" fmla="*/ 433053 h 606886"/>
              <a:gd name="connsiteX121" fmla="*/ 343619 w 456664"/>
              <a:gd name="connsiteY121" fmla="*/ 443561 h 606886"/>
              <a:gd name="connsiteX122" fmla="*/ 343619 w 456664"/>
              <a:gd name="connsiteY122" fmla="*/ 530464 h 606886"/>
              <a:gd name="connsiteX123" fmla="*/ 342117 w 456664"/>
              <a:gd name="connsiteY123" fmla="*/ 537965 h 606886"/>
              <a:gd name="connsiteX124" fmla="*/ 339115 w 456664"/>
              <a:gd name="connsiteY124" fmla="*/ 549934 h 606886"/>
              <a:gd name="connsiteX125" fmla="*/ 330067 w 456664"/>
              <a:gd name="connsiteY125" fmla="*/ 557436 h 606886"/>
              <a:gd name="connsiteX126" fmla="*/ 322519 w 456664"/>
              <a:gd name="connsiteY126" fmla="*/ 563421 h 606886"/>
              <a:gd name="connsiteX127" fmla="*/ 245668 w 456664"/>
              <a:gd name="connsiteY127" fmla="*/ 600902 h 606886"/>
              <a:gd name="connsiteX128" fmla="*/ 238121 w 456664"/>
              <a:gd name="connsiteY128" fmla="*/ 603880 h 606886"/>
              <a:gd name="connsiteX129" fmla="*/ 226070 w 456664"/>
              <a:gd name="connsiteY129" fmla="*/ 606886 h 606886"/>
              <a:gd name="connsiteX130" fmla="*/ 210996 w 456664"/>
              <a:gd name="connsiteY130" fmla="*/ 600902 h 606886"/>
              <a:gd name="connsiteX131" fmla="*/ 134145 w 456664"/>
              <a:gd name="connsiteY131" fmla="*/ 563421 h 606886"/>
              <a:gd name="connsiteX132" fmla="*/ 125096 w 456664"/>
              <a:gd name="connsiteY132" fmla="*/ 557436 h 606886"/>
              <a:gd name="connsiteX133" fmla="*/ 120572 w 456664"/>
              <a:gd name="connsiteY133" fmla="*/ 549934 h 606886"/>
              <a:gd name="connsiteX134" fmla="*/ 114547 w 456664"/>
              <a:gd name="connsiteY134" fmla="*/ 537965 h 606886"/>
              <a:gd name="connsiteX135" fmla="*/ 114547 w 456664"/>
              <a:gd name="connsiteY135" fmla="*/ 451035 h 606886"/>
              <a:gd name="connsiteX136" fmla="*/ 111523 w 456664"/>
              <a:gd name="connsiteY136" fmla="*/ 434570 h 606886"/>
              <a:gd name="connsiteX137" fmla="*/ 106999 w 456664"/>
              <a:gd name="connsiteY137" fmla="*/ 421084 h 606886"/>
              <a:gd name="connsiteX138" fmla="*/ 103997 w 456664"/>
              <a:gd name="connsiteY138" fmla="*/ 416588 h 606886"/>
              <a:gd name="connsiteX139" fmla="*/ 97971 w 456664"/>
              <a:gd name="connsiteY139" fmla="*/ 413582 h 606886"/>
              <a:gd name="connsiteX140" fmla="*/ 94948 w 456664"/>
              <a:gd name="connsiteY140" fmla="*/ 410575 h 606886"/>
              <a:gd name="connsiteX141" fmla="*/ 73848 w 456664"/>
              <a:gd name="connsiteY141" fmla="*/ 394111 h 606886"/>
              <a:gd name="connsiteX142" fmla="*/ 54250 w 456664"/>
              <a:gd name="connsiteY142" fmla="*/ 376129 h 606886"/>
              <a:gd name="connsiteX143" fmla="*/ 37675 w 456664"/>
              <a:gd name="connsiteY143" fmla="*/ 353652 h 606886"/>
              <a:gd name="connsiteX144" fmla="*/ 24123 w 456664"/>
              <a:gd name="connsiteY144" fmla="*/ 331175 h 606886"/>
              <a:gd name="connsiteX145" fmla="*/ 13573 w 456664"/>
              <a:gd name="connsiteY145" fmla="*/ 307180 h 606886"/>
              <a:gd name="connsiteX146" fmla="*/ 7527 w 456664"/>
              <a:gd name="connsiteY146" fmla="*/ 280207 h 606886"/>
              <a:gd name="connsiteX147" fmla="*/ 3024 w 456664"/>
              <a:gd name="connsiteY147" fmla="*/ 256241 h 606886"/>
              <a:gd name="connsiteX148" fmla="*/ 0 w 456664"/>
              <a:gd name="connsiteY148" fmla="*/ 229268 h 606886"/>
              <a:gd name="connsiteX149" fmla="*/ 3024 w 456664"/>
              <a:gd name="connsiteY149" fmla="*/ 203785 h 606886"/>
              <a:gd name="connsiteX150" fmla="*/ 6026 w 456664"/>
              <a:gd name="connsiteY150" fmla="*/ 182825 h 606886"/>
              <a:gd name="connsiteX151" fmla="*/ 10550 w 456664"/>
              <a:gd name="connsiteY151" fmla="*/ 160347 h 606886"/>
              <a:gd name="connsiteX152" fmla="*/ 19599 w 456664"/>
              <a:gd name="connsiteY152" fmla="*/ 139359 h 606886"/>
              <a:gd name="connsiteX153" fmla="*/ 27125 w 456664"/>
              <a:gd name="connsiteY153" fmla="*/ 119888 h 606886"/>
              <a:gd name="connsiteX154" fmla="*/ 37675 w 456664"/>
              <a:gd name="connsiteY154" fmla="*/ 100389 h 606886"/>
              <a:gd name="connsiteX155" fmla="*/ 51248 w 456664"/>
              <a:gd name="connsiteY155" fmla="*/ 85414 h 606886"/>
              <a:gd name="connsiteX156" fmla="*/ 84398 w 456664"/>
              <a:gd name="connsiteY156" fmla="*/ 52457 h 606886"/>
              <a:gd name="connsiteX157" fmla="*/ 100973 w 456664"/>
              <a:gd name="connsiteY157" fmla="*/ 41948 h 606886"/>
              <a:gd name="connsiteX158" fmla="*/ 120572 w 456664"/>
              <a:gd name="connsiteY158" fmla="*/ 26973 h 606886"/>
              <a:gd name="connsiteX159" fmla="*/ 138648 w 456664"/>
              <a:gd name="connsiteY159" fmla="*/ 19471 h 606886"/>
              <a:gd name="connsiteX160" fmla="*/ 161270 w 456664"/>
              <a:gd name="connsiteY160" fmla="*/ 11997 h 606886"/>
              <a:gd name="connsiteX161" fmla="*/ 182370 w 456664"/>
              <a:gd name="connsiteY161" fmla="*/ 5985 h 606886"/>
              <a:gd name="connsiteX162" fmla="*/ 204970 w 456664"/>
              <a:gd name="connsiteY162" fmla="*/ 3007 h 6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56664" h="606886">
                <a:moveTo>
                  <a:pt x="150720" y="530464"/>
                </a:moveTo>
                <a:lnTo>
                  <a:pt x="226070" y="567916"/>
                </a:lnTo>
                <a:lnTo>
                  <a:pt x="305944" y="530464"/>
                </a:lnTo>
                <a:close/>
                <a:moveTo>
                  <a:pt x="150720" y="454041"/>
                </a:moveTo>
                <a:lnTo>
                  <a:pt x="150720" y="491494"/>
                </a:lnTo>
                <a:lnTo>
                  <a:pt x="305944" y="491494"/>
                </a:lnTo>
                <a:lnTo>
                  <a:pt x="305944" y="454041"/>
                </a:lnTo>
                <a:close/>
                <a:moveTo>
                  <a:pt x="247477" y="78115"/>
                </a:moveTo>
                <a:lnTo>
                  <a:pt x="271039" y="81064"/>
                </a:lnTo>
                <a:lnTo>
                  <a:pt x="296076" y="86955"/>
                </a:lnTo>
                <a:lnTo>
                  <a:pt x="316696" y="97261"/>
                </a:lnTo>
                <a:lnTo>
                  <a:pt x="338784" y="113459"/>
                </a:lnTo>
                <a:lnTo>
                  <a:pt x="354988" y="131137"/>
                </a:lnTo>
                <a:lnTo>
                  <a:pt x="368243" y="153225"/>
                </a:lnTo>
                <a:lnTo>
                  <a:pt x="375601" y="179736"/>
                </a:lnTo>
                <a:lnTo>
                  <a:pt x="378550" y="209189"/>
                </a:lnTo>
                <a:lnTo>
                  <a:pt x="375601" y="216554"/>
                </a:lnTo>
                <a:lnTo>
                  <a:pt x="372659" y="222445"/>
                </a:lnTo>
                <a:lnTo>
                  <a:pt x="368243" y="228335"/>
                </a:lnTo>
                <a:lnTo>
                  <a:pt x="352039" y="228335"/>
                </a:lnTo>
                <a:lnTo>
                  <a:pt x="346149" y="222445"/>
                </a:lnTo>
                <a:lnTo>
                  <a:pt x="343207" y="216554"/>
                </a:lnTo>
                <a:lnTo>
                  <a:pt x="341732" y="209189"/>
                </a:lnTo>
                <a:lnTo>
                  <a:pt x="338784" y="190043"/>
                </a:lnTo>
                <a:lnTo>
                  <a:pt x="332893" y="172371"/>
                </a:lnTo>
                <a:lnTo>
                  <a:pt x="322586" y="156174"/>
                </a:lnTo>
                <a:lnTo>
                  <a:pt x="312280" y="142918"/>
                </a:lnTo>
                <a:lnTo>
                  <a:pt x="296076" y="131137"/>
                </a:lnTo>
                <a:lnTo>
                  <a:pt x="279878" y="123772"/>
                </a:lnTo>
                <a:lnTo>
                  <a:pt x="263674" y="117882"/>
                </a:lnTo>
                <a:lnTo>
                  <a:pt x="247477" y="114933"/>
                </a:lnTo>
                <a:lnTo>
                  <a:pt x="241586" y="113459"/>
                </a:lnTo>
                <a:lnTo>
                  <a:pt x="234222" y="110517"/>
                </a:lnTo>
                <a:lnTo>
                  <a:pt x="231280" y="104626"/>
                </a:lnTo>
                <a:lnTo>
                  <a:pt x="228331" y="97261"/>
                </a:lnTo>
                <a:lnTo>
                  <a:pt x="231280" y="88422"/>
                </a:lnTo>
                <a:lnTo>
                  <a:pt x="234222" y="84006"/>
                </a:lnTo>
                <a:lnTo>
                  <a:pt x="241586" y="81064"/>
                </a:lnTo>
                <a:close/>
                <a:moveTo>
                  <a:pt x="226070" y="38970"/>
                </a:moveTo>
                <a:lnTo>
                  <a:pt x="207994" y="41948"/>
                </a:lnTo>
                <a:lnTo>
                  <a:pt x="188395" y="43466"/>
                </a:lnTo>
                <a:lnTo>
                  <a:pt x="171820" y="46444"/>
                </a:lnTo>
                <a:lnTo>
                  <a:pt x="152221" y="55435"/>
                </a:lnTo>
                <a:lnTo>
                  <a:pt x="137147" y="62937"/>
                </a:lnTo>
                <a:lnTo>
                  <a:pt x="123595" y="70438"/>
                </a:lnTo>
                <a:lnTo>
                  <a:pt x="106999" y="82407"/>
                </a:lnTo>
                <a:lnTo>
                  <a:pt x="93447" y="95894"/>
                </a:lnTo>
                <a:lnTo>
                  <a:pt x="81396" y="106402"/>
                </a:lnTo>
                <a:lnTo>
                  <a:pt x="60275" y="139359"/>
                </a:lnTo>
                <a:lnTo>
                  <a:pt x="54250" y="155852"/>
                </a:lnTo>
                <a:lnTo>
                  <a:pt x="46723" y="172317"/>
                </a:lnTo>
                <a:lnTo>
                  <a:pt x="40698" y="190298"/>
                </a:lnTo>
                <a:lnTo>
                  <a:pt x="37675" y="209797"/>
                </a:lnTo>
                <a:lnTo>
                  <a:pt x="37675" y="229268"/>
                </a:lnTo>
                <a:lnTo>
                  <a:pt x="40698" y="250256"/>
                </a:lnTo>
                <a:lnTo>
                  <a:pt x="43700" y="272734"/>
                </a:lnTo>
                <a:lnTo>
                  <a:pt x="51248" y="293694"/>
                </a:lnTo>
                <a:lnTo>
                  <a:pt x="60275" y="316171"/>
                </a:lnTo>
                <a:lnTo>
                  <a:pt x="70825" y="334153"/>
                </a:lnTo>
                <a:lnTo>
                  <a:pt x="84398" y="350645"/>
                </a:lnTo>
                <a:lnTo>
                  <a:pt x="100973" y="367138"/>
                </a:lnTo>
                <a:lnTo>
                  <a:pt x="117549" y="380625"/>
                </a:lnTo>
                <a:lnTo>
                  <a:pt x="128098" y="389615"/>
                </a:lnTo>
                <a:lnTo>
                  <a:pt x="137147" y="397089"/>
                </a:lnTo>
                <a:lnTo>
                  <a:pt x="141672" y="404591"/>
                </a:lnTo>
                <a:lnTo>
                  <a:pt x="144695" y="416588"/>
                </a:lnTo>
                <a:lnTo>
                  <a:pt x="311969" y="416588"/>
                </a:lnTo>
                <a:lnTo>
                  <a:pt x="316494" y="404591"/>
                </a:lnTo>
                <a:lnTo>
                  <a:pt x="322519" y="394111"/>
                </a:lnTo>
                <a:lnTo>
                  <a:pt x="336092" y="380625"/>
                </a:lnTo>
                <a:lnTo>
                  <a:pt x="346642" y="373123"/>
                </a:lnTo>
                <a:lnTo>
                  <a:pt x="349665" y="373123"/>
                </a:lnTo>
                <a:lnTo>
                  <a:pt x="366240" y="359636"/>
                </a:lnTo>
                <a:lnTo>
                  <a:pt x="376790" y="343144"/>
                </a:lnTo>
                <a:lnTo>
                  <a:pt x="390342" y="326679"/>
                </a:lnTo>
                <a:lnTo>
                  <a:pt x="399391" y="307180"/>
                </a:lnTo>
                <a:lnTo>
                  <a:pt x="406938" y="287709"/>
                </a:lnTo>
                <a:lnTo>
                  <a:pt x="412964" y="269727"/>
                </a:lnTo>
                <a:lnTo>
                  <a:pt x="414465" y="247250"/>
                </a:lnTo>
                <a:lnTo>
                  <a:pt x="417488" y="229268"/>
                </a:lnTo>
                <a:lnTo>
                  <a:pt x="414465" y="209797"/>
                </a:lnTo>
                <a:lnTo>
                  <a:pt x="412964" y="190298"/>
                </a:lnTo>
                <a:lnTo>
                  <a:pt x="409940" y="172317"/>
                </a:lnTo>
                <a:lnTo>
                  <a:pt x="400892" y="155852"/>
                </a:lnTo>
                <a:lnTo>
                  <a:pt x="385839" y="122867"/>
                </a:lnTo>
                <a:lnTo>
                  <a:pt x="373767" y="106402"/>
                </a:lnTo>
                <a:lnTo>
                  <a:pt x="360215" y="95894"/>
                </a:lnTo>
                <a:lnTo>
                  <a:pt x="349665" y="82407"/>
                </a:lnTo>
                <a:lnTo>
                  <a:pt x="333069" y="70438"/>
                </a:lnTo>
                <a:lnTo>
                  <a:pt x="319517" y="62937"/>
                </a:lnTo>
                <a:lnTo>
                  <a:pt x="299918" y="55435"/>
                </a:lnTo>
                <a:lnTo>
                  <a:pt x="283343" y="46444"/>
                </a:lnTo>
                <a:lnTo>
                  <a:pt x="265267" y="43466"/>
                </a:lnTo>
                <a:lnTo>
                  <a:pt x="248670" y="41948"/>
                </a:lnTo>
                <a:close/>
                <a:moveTo>
                  <a:pt x="226070" y="0"/>
                </a:moveTo>
                <a:lnTo>
                  <a:pt x="251694" y="3007"/>
                </a:lnTo>
                <a:lnTo>
                  <a:pt x="272793" y="5985"/>
                </a:lnTo>
                <a:lnTo>
                  <a:pt x="295394" y="11997"/>
                </a:lnTo>
                <a:lnTo>
                  <a:pt x="316494" y="19471"/>
                </a:lnTo>
                <a:lnTo>
                  <a:pt x="336092" y="26973"/>
                </a:lnTo>
                <a:lnTo>
                  <a:pt x="355690" y="41948"/>
                </a:lnTo>
                <a:lnTo>
                  <a:pt x="370765" y="52457"/>
                </a:lnTo>
                <a:lnTo>
                  <a:pt x="403915" y="85414"/>
                </a:lnTo>
                <a:lnTo>
                  <a:pt x="414465" y="100389"/>
                </a:lnTo>
                <a:lnTo>
                  <a:pt x="429539" y="119888"/>
                </a:lnTo>
                <a:lnTo>
                  <a:pt x="437066" y="139359"/>
                </a:lnTo>
                <a:lnTo>
                  <a:pt x="444613" y="160347"/>
                </a:lnTo>
                <a:lnTo>
                  <a:pt x="450639" y="182825"/>
                </a:lnTo>
                <a:lnTo>
                  <a:pt x="453641" y="203785"/>
                </a:lnTo>
                <a:lnTo>
                  <a:pt x="456664" y="229268"/>
                </a:lnTo>
                <a:lnTo>
                  <a:pt x="450639" y="277229"/>
                </a:lnTo>
                <a:lnTo>
                  <a:pt x="443091" y="299706"/>
                </a:lnTo>
                <a:lnTo>
                  <a:pt x="434063" y="323673"/>
                </a:lnTo>
                <a:lnTo>
                  <a:pt x="423514" y="346150"/>
                </a:lnTo>
                <a:lnTo>
                  <a:pt x="409940" y="364132"/>
                </a:lnTo>
                <a:lnTo>
                  <a:pt x="393365" y="383603"/>
                </a:lnTo>
                <a:lnTo>
                  <a:pt x="373767" y="400095"/>
                </a:lnTo>
                <a:lnTo>
                  <a:pt x="366240" y="404591"/>
                </a:lnTo>
                <a:lnTo>
                  <a:pt x="363217" y="407597"/>
                </a:lnTo>
                <a:lnTo>
                  <a:pt x="355690" y="416588"/>
                </a:lnTo>
                <a:lnTo>
                  <a:pt x="346642" y="433053"/>
                </a:lnTo>
                <a:lnTo>
                  <a:pt x="343619" y="443561"/>
                </a:lnTo>
                <a:lnTo>
                  <a:pt x="343619" y="530464"/>
                </a:lnTo>
                <a:lnTo>
                  <a:pt x="342117" y="537965"/>
                </a:lnTo>
                <a:lnTo>
                  <a:pt x="339115" y="549934"/>
                </a:lnTo>
                <a:lnTo>
                  <a:pt x="330067" y="557436"/>
                </a:lnTo>
                <a:lnTo>
                  <a:pt x="322519" y="563421"/>
                </a:lnTo>
                <a:lnTo>
                  <a:pt x="245668" y="600902"/>
                </a:lnTo>
                <a:lnTo>
                  <a:pt x="238121" y="603880"/>
                </a:lnTo>
                <a:lnTo>
                  <a:pt x="226070" y="606886"/>
                </a:lnTo>
                <a:lnTo>
                  <a:pt x="210996" y="600902"/>
                </a:lnTo>
                <a:lnTo>
                  <a:pt x="134145" y="563421"/>
                </a:lnTo>
                <a:lnTo>
                  <a:pt x="125096" y="557436"/>
                </a:lnTo>
                <a:lnTo>
                  <a:pt x="120572" y="549934"/>
                </a:lnTo>
                <a:lnTo>
                  <a:pt x="114547" y="537965"/>
                </a:lnTo>
                <a:lnTo>
                  <a:pt x="114547" y="451035"/>
                </a:lnTo>
                <a:lnTo>
                  <a:pt x="111523" y="434570"/>
                </a:lnTo>
                <a:lnTo>
                  <a:pt x="106999" y="421084"/>
                </a:lnTo>
                <a:lnTo>
                  <a:pt x="103997" y="416588"/>
                </a:lnTo>
                <a:lnTo>
                  <a:pt x="97971" y="413582"/>
                </a:lnTo>
                <a:lnTo>
                  <a:pt x="94948" y="410575"/>
                </a:lnTo>
                <a:lnTo>
                  <a:pt x="73848" y="394111"/>
                </a:lnTo>
                <a:lnTo>
                  <a:pt x="54250" y="376129"/>
                </a:lnTo>
                <a:lnTo>
                  <a:pt x="37675" y="353652"/>
                </a:lnTo>
                <a:lnTo>
                  <a:pt x="24123" y="331175"/>
                </a:lnTo>
                <a:lnTo>
                  <a:pt x="13573" y="307180"/>
                </a:lnTo>
                <a:lnTo>
                  <a:pt x="7527" y="280207"/>
                </a:lnTo>
                <a:lnTo>
                  <a:pt x="3024" y="256241"/>
                </a:lnTo>
                <a:lnTo>
                  <a:pt x="0" y="229268"/>
                </a:lnTo>
                <a:lnTo>
                  <a:pt x="3024" y="203785"/>
                </a:lnTo>
                <a:lnTo>
                  <a:pt x="6026" y="182825"/>
                </a:lnTo>
                <a:lnTo>
                  <a:pt x="10550" y="160347"/>
                </a:lnTo>
                <a:lnTo>
                  <a:pt x="19599" y="139359"/>
                </a:lnTo>
                <a:lnTo>
                  <a:pt x="27125" y="119888"/>
                </a:lnTo>
                <a:lnTo>
                  <a:pt x="37675" y="100389"/>
                </a:lnTo>
                <a:lnTo>
                  <a:pt x="51248" y="85414"/>
                </a:lnTo>
                <a:lnTo>
                  <a:pt x="84398" y="52457"/>
                </a:lnTo>
                <a:lnTo>
                  <a:pt x="100973" y="41948"/>
                </a:lnTo>
                <a:lnTo>
                  <a:pt x="120572" y="26973"/>
                </a:lnTo>
                <a:lnTo>
                  <a:pt x="138648" y="19471"/>
                </a:lnTo>
                <a:lnTo>
                  <a:pt x="161270" y="11997"/>
                </a:lnTo>
                <a:lnTo>
                  <a:pt x="182370" y="5985"/>
                </a:lnTo>
                <a:lnTo>
                  <a:pt x="204970" y="3007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2400"/>
            </a:pPr>
            <a:endParaRPr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2E842A5-C87F-4B8E-8B64-78ADDC16D5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8197" y="1840459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 baseline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1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C24B35-9622-48B1-AECA-1422840174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2872" y="1787646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AC24C40-3994-4860-AEAD-64C9E1D5F9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2872" y="1956036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1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4FC560B-3F0D-4052-BEB6-BF69B94331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8197" y="2985609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2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3F3BE93-7D58-4E0A-9ADA-F1767958E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2872" y="2932796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1DF2B2B1-7F56-4627-B900-F3A187EF2D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2872" y="3101186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2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70C2ADAF-BEBB-43FB-803A-5629F107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8197" y="4183572"/>
            <a:ext cx="3227803" cy="65348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Conclusion</a:t>
            </a:r>
            <a:r>
              <a:rPr lang="id-ID" dirty="0"/>
              <a:t> 3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BBA104D-107B-4E34-B622-FEE24AC4F2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2872" y="4130759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407D8B69-913B-4A7B-AD46-D6C5F5765D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02872" y="4299149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3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E6EE8E-A02E-4431-B2F1-709681318A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8197" y="5479280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4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AD0334C-D5FD-4839-BDDA-87ABFCD70B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2872" y="5426467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DF82BE6-BD95-428E-8457-7E0468C440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02872" y="5594857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4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CA19ABD9-9D2F-4BE6-AEA5-A02C5461496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7603" y="1839533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5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0BBF73-DA9E-43E5-9265-B0ACE42116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2278" y="1786720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E88E2D23-7138-4E68-A40C-7E4E3D14E5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12278" y="1955110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5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01BD180F-DBB5-49FB-A8F6-46B836E87E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77603" y="3037496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6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C7438B-5695-4E18-8E40-72C77D1F73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12278" y="2984683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A5724B4-1550-4991-A323-F11D65BFC3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12278" y="3153073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id-ID" dirty="0"/>
              <a:t>6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64FF4694-9D24-4A3A-AA10-5E91863F1E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7603" y="4130759"/>
            <a:ext cx="3227803" cy="653484"/>
          </a:xfr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Conclusion</a:t>
            </a:r>
            <a:r>
              <a:rPr lang="id-ID" dirty="0"/>
              <a:t> </a:t>
            </a:r>
            <a:r>
              <a:rPr lang="en-US" dirty="0"/>
              <a:t>7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A82E281-D445-4E82-AB7F-7BD94B7753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12278" y="4077946"/>
            <a:ext cx="759110" cy="75911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d-ID" dirty="0"/>
              <a:t> 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D1BA5813-D80F-493E-97E1-483502901B8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12278" y="4246336"/>
            <a:ext cx="759110" cy="551543"/>
          </a:xfr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3600" b="1" i="0">
                <a:solidFill>
                  <a:schemeClr val="accent4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493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5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" presetClass="entr" presetSubtype="2" decel="62000" fill="hold" grpId="0" nodeType="withEffect">
                                  <p:stCondLst>
                                    <p:cond delay="1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build="p">
        <p:tmplLst>
          <p:tmpl lvl="1">
            <p:tnLst>
              <p:par>
                <p:cTn presetID="2" presetClass="entr" presetSubtype="2" decel="5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62000" fill="hold" nodeType="withEffect" nodePh="1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1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uiExpand="1" build="p" animBg="1">
        <p:tmplLst>
          <p:tmpl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20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528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747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269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008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348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1C6E0-E9E1-4E8C-8CB0-6DDFC824A93F}" type="datetimeFigureOut">
              <a:rPr lang="id-ID" smtClean="0"/>
              <a:t>08/11/2023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D3EA9-32E8-4C8A-8208-DA654B97A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32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MPEG\Episode%20Horti%20Sayuran\Tomat%20Percontohan%20digrow.mpg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2.wdp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8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2" descr="Welc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WordArt 4"/>
          <p:cNvSpPr>
            <a:spLocks noChangeArrowheads="1" noChangeShapeType="1" noTextEdit="1"/>
          </p:cNvSpPr>
          <p:nvPr/>
        </p:nvSpPr>
        <p:spPr bwMode="auto">
          <a:xfrm>
            <a:off x="2267272" y="5029200"/>
            <a:ext cx="8077200" cy="82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d-ID" sz="44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53882" dir="2700000" algn="ctr" rotWithShape="0">
                    <a:srgbClr val="FF3300"/>
                  </a:outerShdw>
                </a:effectLst>
                <a:latin typeface="Times New Roman"/>
                <a:cs typeface="Times New Roman"/>
              </a:rPr>
              <a:t>Dynapharm Group Of Companies</a:t>
            </a:r>
            <a:endParaRPr lang="en-US" sz="44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33CC33"/>
              </a:solidFill>
              <a:effectLst>
                <a:outerShdw dist="53882" dir="2700000" algn="ctr" rotWithShape="0">
                  <a:srgbClr val="FF33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2323639" y="5878287"/>
            <a:ext cx="8236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&gt;5</a:t>
            </a:r>
            <a:r>
              <a:rPr lang="id-ID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 Negara :</a:t>
            </a:r>
            <a:r>
              <a:rPr lang="id-ID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Malaysia, Indonesia, Philippines, Thailand, Singapore, Brunei, India, Uganda, USA,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dll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ea typeface="PMingLiU" pitchFamily="18" charset="-120"/>
              </a:rPr>
              <a:t>.</a:t>
            </a:r>
          </a:p>
        </p:txBody>
      </p:sp>
      <p:sp>
        <p:nvSpPr>
          <p:cNvPr id="1036" name="WordArt 6"/>
          <p:cNvSpPr>
            <a:spLocks noChangeArrowheads="1" noChangeShapeType="1" noTextEdit="1"/>
          </p:cNvSpPr>
          <p:nvPr/>
        </p:nvSpPr>
        <p:spPr bwMode="auto">
          <a:xfrm>
            <a:off x="3143672" y="245503"/>
            <a:ext cx="6607629" cy="10232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Stencil" pitchFamily="82" charset="0"/>
              </a:rPr>
              <a:t>SELAMAT DATANG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2135560" y="1478394"/>
            <a:ext cx="8396741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FF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 pitchFamily="18" charset="0"/>
              </a:rPr>
              <a:t>“MARI B</a:t>
            </a:r>
            <a:r>
              <a:rPr lang="id-ID" sz="4400" b="1" dirty="0">
                <a:ln w="11430"/>
                <a:solidFill>
                  <a:srgbClr val="FFFF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 pitchFamily="18" charset="0"/>
              </a:rPr>
              <a:t>ERTANI </a:t>
            </a:r>
            <a:r>
              <a:rPr lang="en-US" sz="4400" b="1" dirty="0">
                <a:ln w="11430"/>
                <a:solidFill>
                  <a:srgbClr val="FFFF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 pitchFamily="18" charset="0"/>
              </a:rPr>
              <a:t>DENGAN BENAR, BUKAN SEKEDAR BERTANI DENGAN BAIK!</a:t>
            </a:r>
          </a:p>
        </p:txBody>
      </p:sp>
      <p:pic>
        <p:nvPicPr>
          <p:cNvPr id="450569" name="Picture 9" descr="D:\Picture in DII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4871" y="254613"/>
            <a:ext cx="892529" cy="981490"/>
          </a:xfrm>
          <a:prstGeom prst="rect">
            <a:avLst/>
          </a:prstGeom>
          <a:noFill/>
        </p:spPr>
      </p:pic>
      <p:pic>
        <p:nvPicPr>
          <p:cNvPr id="45057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880" y="3410242"/>
            <a:ext cx="2456033" cy="1385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8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0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32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0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048000" y="1390650"/>
            <a:ext cx="1981200" cy="9858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/>
              <a:t>Unsur Hara MIKRO :</a:t>
            </a:r>
            <a:r>
              <a:rPr lang="en-US" b="1"/>
              <a:t>B,Cu, Mn,Zn,Mo,Fe,Cl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743200" y="2667000"/>
            <a:ext cx="1752600" cy="1246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/>
              <a:t>MAKRO        </a:t>
            </a:r>
            <a:r>
              <a:rPr lang="en-US" sz="2000"/>
              <a:t>( </a:t>
            </a:r>
            <a:r>
              <a:rPr lang="en-US" sz="2000" i="1"/>
              <a:t>Skunder ) :</a:t>
            </a:r>
            <a:r>
              <a:rPr lang="en-US" sz="2800" i="1"/>
              <a:t> </a:t>
            </a:r>
            <a:endParaRPr lang="en-US" sz="2800"/>
          </a:p>
          <a:p>
            <a:pPr eaLnBrk="1" hangingPunct="1">
              <a:spcBef>
                <a:spcPct val="50000"/>
              </a:spcBef>
            </a:pPr>
            <a:r>
              <a:rPr lang="en-US" b="1"/>
              <a:t>S, Ca, Mg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57426" y="4191000"/>
            <a:ext cx="1781175" cy="1246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/>
              <a:t>MAKRO        </a:t>
            </a:r>
            <a:r>
              <a:rPr lang="en-US" sz="2000"/>
              <a:t>( </a:t>
            </a:r>
            <a:r>
              <a:rPr lang="en-US" sz="2000" i="1"/>
              <a:t>Primer ) :</a:t>
            </a:r>
            <a:r>
              <a:rPr lang="en-US" sz="2800" i="1"/>
              <a:t> </a:t>
            </a:r>
            <a:endParaRPr lang="en-US" sz="2800"/>
          </a:p>
          <a:p>
            <a:pPr eaLnBrk="1" hangingPunct="1">
              <a:spcBef>
                <a:spcPct val="50000"/>
              </a:spcBef>
            </a:pPr>
            <a:r>
              <a:rPr lang="en-US" b="1"/>
              <a:t>C,H,O,N, P, K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67200" y="914400"/>
            <a:ext cx="3657600" cy="4572000"/>
            <a:chOff x="1680" y="240"/>
            <a:chExt cx="2496" cy="3792"/>
          </a:xfrm>
        </p:grpSpPr>
        <p:sp>
          <p:nvSpPr>
            <p:cNvPr id="23573" name="AutoShape 6"/>
            <p:cNvSpPr>
              <a:spLocks noChangeArrowheads="1"/>
            </p:cNvSpPr>
            <p:nvPr/>
          </p:nvSpPr>
          <p:spPr bwMode="auto">
            <a:xfrm>
              <a:off x="1680" y="240"/>
              <a:ext cx="2496" cy="3792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23574" name="Line 7"/>
            <p:cNvSpPr>
              <a:spLocks noChangeShapeType="1"/>
            </p:cNvSpPr>
            <p:nvPr/>
          </p:nvSpPr>
          <p:spPr bwMode="auto">
            <a:xfrm>
              <a:off x="2496" y="1536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3575" name="Line 8"/>
            <p:cNvSpPr>
              <a:spLocks noChangeShapeType="1"/>
            </p:cNvSpPr>
            <p:nvPr/>
          </p:nvSpPr>
          <p:spPr bwMode="auto">
            <a:xfrm>
              <a:off x="2112" y="2736"/>
              <a:ext cx="16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23558" name="Line 9"/>
          <p:cNvSpPr>
            <a:spLocks noChangeShapeType="1"/>
          </p:cNvSpPr>
          <p:nvPr/>
        </p:nvSpPr>
        <p:spPr bwMode="auto">
          <a:xfrm flipH="1">
            <a:off x="5105400" y="1890713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59" name="Line 10"/>
          <p:cNvSpPr>
            <a:spLocks noChangeShapeType="1"/>
          </p:cNvSpPr>
          <p:nvPr/>
        </p:nvSpPr>
        <p:spPr bwMode="auto">
          <a:xfrm flipH="1">
            <a:off x="4572000" y="32766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60" name="Line 11"/>
          <p:cNvSpPr>
            <a:spLocks noChangeShapeType="1"/>
          </p:cNvSpPr>
          <p:nvPr/>
        </p:nvSpPr>
        <p:spPr bwMode="auto">
          <a:xfrm flipH="1">
            <a:off x="4186238" y="4800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>
            <a:off x="6477000" y="1871663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62" name="Line 13"/>
          <p:cNvSpPr>
            <a:spLocks noChangeShapeType="1"/>
          </p:cNvSpPr>
          <p:nvPr/>
        </p:nvSpPr>
        <p:spPr bwMode="auto">
          <a:xfrm>
            <a:off x="7010400" y="32766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7162800" y="1604964"/>
            <a:ext cx="1524000" cy="528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/>
              <a:t>SUSU</a:t>
            </a:r>
          </a:p>
        </p:txBody>
      </p:sp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7696200" y="3059668"/>
            <a:ext cx="2743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/>
              <a:t>DADING,SAYUR &amp; BUAH</a:t>
            </a:r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7972425" y="4348164"/>
            <a:ext cx="2286000" cy="833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/>
              <a:t>NASI </a:t>
            </a:r>
            <a:r>
              <a:rPr lang="en-US" sz="2000" b="1"/>
              <a:t>(KARBOHIDRAT)</a:t>
            </a:r>
          </a:p>
        </p:txBody>
      </p:sp>
      <p:sp>
        <p:nvSpPr>
          <p:cNvPr id="23566" name="Line 17"/>
          <p:cNvSpPr>
            <a:spLocks noChangeShapeType="1"/>
          </p:cNvSpPr>
          <p:nvPr/>
        </p:nvSpPr>
        <p:spPr bwMode="auto">
          <a:xfrm>
            <a:off x="7620000" y="47244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3567" name="WordArt 18"/>
          <p:cNvSpPr>
            <a:spLocks noChangeArrowheads="1" noChangeShapeType="1" noTextEdit="1"/>
          </p:cNvSpPr>
          <p:nvPr/>
        </p:nvSpPr>
        <p:spPr bwMode="auto">
          <a:xfrm>
            <a:off x="2209800" y="209550"/>
            <a:ext cx="762000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d-ID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ILUSTRASI  KEBUTUHAN MAKANAN</a:t>
            </a: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2819400" y="5791201"/>
            <a:ext cx="6858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Fungsi masing-masing unsur adalah spesifik dan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tidak bisa saling menggantikan </a:t>
            </a:r>
          </a:p>
        </p:txBody>
      </p:sp>
      <p:pic>
        <p:nvPicPr>
          <p:cNvPr id="23569" name="Picture 20" descr="FORST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4175" y="1095376"/>
            <a:ext cx="12763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8534400" y="1219200"/>
            <a:ext cx="1905000" cy="1143000"/>
            <a:chOff x="4224" y="680"/>
            <a:chExt cx="1344" cy="808"/>
          </a:xfrm>
        </p:grpSpPr>
        <p:pic>
          <p:nvPicPr>
            <p:cNvPr id="23571" name="Picture 22" descr="FOOD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4224" y="680"/>
              <a:ext cx="134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23" descr="BOTTL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4" y="960"/>
              <a:ext cx="191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5891382" y="1479180"/>
            <a:ext cx="419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6858000" y="838200"/>
            <a:ext cx="22098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/>
              <a:t>S</a:t>
            </a:r>
            <a:r>
              <a:rPr lang="id-ID" sz="2800" b="1" dirty="0"/>
              <a:t>uplemen</a:t>
            </a:r>
            <a:endParaRPr lang="en-US" sz="2800" b="1" dirty="0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6172200" y="11430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191000" y="895290"/>
            <a:ext cx="1066800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d-ID" sz="2000" b="1" dirty="0"/>
              <a:t>ZPT</a:t>
            </a:r>
            <a:endParaRPr lang="en-US" b="1" dirty="0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>
            <a:off x="5410200" y="11430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982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E6DCE-99B1-0BD8-8A59-3A93BEDC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59DE8-7C7B-8316-DF34-7BF538F9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5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98624-5EB5-6B84-2057-AD3992C3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r="978" b="1701"/>
          <a:stretch/>
        </p:blipFill>
        <p:spPr>
          <a:xfrm>
            <a:off x="0" y="-20320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0D8BCA-2DC9-EC22-762E-464384C5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40198"/>
      </p:ext>
    </p:extLst>
  </p:cSld>
  <p:clrMapOvr>
    <a:masterClrMapping/>
  </p:clrMapOvr>
  <p:transition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F54738-C742-CF76-D622-AC0D0C13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4332"/>
      </p:ext>
    </p:extLst>
  </p:cSld>
  <p:clrMapOvr>
    <a:masterClrMapping/>
  </p:clrMapOvr>
  <p:transition advClick="0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28AA5E-5AF0-F7A2-EB90-21BCA701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0702"/>
      </p:ext>
    </p:extLst>
  </p:cSld>
  <p:clrMapOvr>
    <a:masterClrMapping/>
  </p:clrMapOvr>
  <p:transition advClick="0" advTm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BC150B-67D3-F181-E23A-7B3F905F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60628"/>
      </p:ext>
    </p:extLst>
  </p:cSld>
  <p:clrMapOvr>
    <a:masterClrMapping/>
  </p:clrMapOvr>
  <p:transition advClick="0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5D880-3C67-D5D0-D1EF-EBEEEE62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57671"/>
      </p:ext>
    </p:extLst>
  </p:cSld>
  <p:clrMapOvr>
    <a:masterClrMapping/>
  </p:clrMapOvr>
  <p:transition advClick="0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ynapharm Project\Website dynapharm2u.co.id\Mengapa Harus Pupuk Organi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59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7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3D38-2A2C-59D6-5D97-EEF1D0CE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544286"/>
            <a:ext cx="10417629" cy="111034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FC985CA9-DFC2-F97F-E72D-2238CA71857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E471A-9B34-6E15-1491-CAAB04987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A2DEC-6605-C781-CDFF-AA4864D6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61700"/>
      </p:ext>
    </p:extLst>
  </p:cSld>
  <p:clrMapOvr>
    <a:masterClrMapping/>
  </p:clrMapOvr>
  <p:transition advClick="0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9B78-9544-4CBC-43C7-F7F093D0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28A931DF-119A-542E-0854-5BF0F29A70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AC587-AFEF-66D7-72C0-648898CB6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85B2A-3713-8D02-791A-FD5B24A66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39349"/>
      </p:ext>
    </p:extLst>
  </p:cSld>
  <p:clrMapOvr>
    <a:masterClrMapping/>
  </p:clrMapOvr>
  <p:transition advClick="0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81F8-CF62-A136-4F73-CD13AF8D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6235B7E7-FC6C-E6C6-7FB7-F6F122F707D1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70970-7ECE-EE7F-87A0-8141C730D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76E45B-5EA8-4479-16AC-98949FD8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71302"/>
      </p:ext>
    </p:extLst>
  </p:cSld>
  <p:clrMapOvr>
    <a:masterClrMapping/>
  </p:clrMapOvr>
  <p:transition advClick="0"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2E92-B6BA-A826-14AB-72DC8E5B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E3146CB9-3B97-577B-9E27-AFCE7FC62E7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0BC70-D77A-99EB-76AA-075549962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0457F-CB7A-3075-E12B-19EDA702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5559"/>
      </p:ext>
    </p:extLst>
  </p:cSld>
  <p:clrMapOvr>
    <a:masterClrMapping/>
  </p:clrMapOvr>
  <p:transition advClick="0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D33B-8247-64DC-8B8B-E93BF067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B922DCED-BA62-48D8-52CE-AD0C9E3B0BBB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A686A-C87E-D72B-C41A-C8B575E8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75E4F-FA79-D871-869C-A3A2B4CA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010"/>
      </p:ext>
    </p:extLst>
  </p:cSld>
  <p:clrMapOvr>
    <a:masterClrMapping/>
  </p:clrMapOvr>
  <p:transition advClick="0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9F05-3EB5-E38E-3D12-FF65B191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5A35021-A523-76EC-162F-CA1562076F53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E32EE-34EB-37DA-1FF0-2F3A23590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4E9C0-B3EB-9044-378E-6362B432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0936"/>
      </p:ext>
    </p:extLst>
  </p:cSld>
  <p:clrMapOvr>
    <a:masterClrMapping/>
  </p:clrMapOvr>
  <p:transition advClick="0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WordArt 2"/>
          <p:cNvSpPr>
            <a:spLocks noChangeArrowheads="1" noChangeShapeType="1" noTextEdit="1"/>
          </p:cNvSpPr>
          <p:nvPr/>
        </p:nvSpPr>
        <p:spPr bwMode="auto">
          <a:xfrm>
            <a:off x="2895600" y="152400"/>
            <a:ext cx="6400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PERHATIAN</a:t>
            </a: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905000" y="990600"/>
            <a:ext cx="8382000" cy="175432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Bila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Cuaca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Cerah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Langit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Biru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Semprotkan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pada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PAGI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hari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pukul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(06:00 ~ 09:00)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Atau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SORE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hari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pukul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(16:00 ~ 18:00)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943100" y="3212976"/>
            <a:ext cx="8343900" cy="15160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digunakan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saat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Terik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Matahari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0" y="5062538"/>
            <a:ext cx="8382000" cy="1477328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id-ID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Cepat diserap mulut sel tanaman</a:t>
            </a:r>
          </a:p>
          <a:p>
            <a:pPr>
              <a:spcBef>
                <a:spcPct val="50000"/>
              </a:spcBef>
            </a:pPr>
            <a:r>
              <a:rPr lang="id-ID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dalam waktu 20-30 menit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8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1905000" y="377194"/>
            <a:ext cx="8382000" cy="247574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4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Untuk penyemprotan pada </a:t>
            </a:r>
            <a:r>
              <a:rPr kumimoji="1" lang="en-US" altLang="zh-TW" sz="4400" b="1" u="sng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Batang</a:t>
            </a:r>
            <a:r>
              <a:rPr kumimoji="1" lang="en-US" altLang="zh-TW" sz="44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atau penyiraman pada </a:t>
            </a:r>
            <a:r>
              <a:rPr kumimoji="1" lang="en-US" altLang="zh-TW" sz="4400" b="1" u="sng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Akar</a:t>
            </a:r>
            <a:r>
              <a:rPr kumimoji="1" lang="en-US" altLang="zh-TW" sz="44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, Takaran perlu </a:t>
            </a:r>
            <a:r>
              <a:rPr kumimoji="1" lang="en-US" altLang="zh-TW" sz="4400" b="1" u="sng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DIGANDAKAN.</a:t>
            </a: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1905000" y="3501008"/>
            <a:ext cx="8382000" cy="304698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Boleh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dicampur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dengan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Insektisida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atau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Fungisida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secara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bersamaan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dalam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satu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tangki</a:t>
            </a:r>
            <a:r>
              <a:rPr kumimoji="1" lang="en-US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 </a:t>
            </a:r>
            <a:r>
              <a:rPr kumimoji="1" lang="en-US" altLang="zh-TW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體" pitchFamily="49" charset="-122"/>
              </a:rPr>
              <a:t>semprot</a:t>
            </a:r>
            <a:endParaRPr kumimoji="1"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體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4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F368C-84A2-E78A-FAD7-28504273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17" y="7769"/>
            <a:ext cx="5668059" cy="3211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F34A4-43F4-25A3-3E26-E504919EC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94077"/>
            <a:ext cx="5668059" cy="3190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4FE1F-E912-CD4F-0F18-77BADC4D3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566323"/>
            <a:ext cx="5626075" cy="3190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8013D-BB17-4489-5AED-FE1A2CE5E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597" y="3429000"/>
            <a:ext cx="5668059" cy="3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2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2E971-29F2-228C-152A-CC37D0E5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520437"/>
            <a:ext cx="5668059" cy="3148923"/>
          </a:xfrm>
          <a:prstGeom prst="rect">
            <a:avLst/>
          </a:prstGeom>
        </p:spPr>
      </p:pic>
      <p:pic>
        <p:nvPicPr>
          <p:cNvPr id="6" name="Picture 2" descr="C:\Users\Dynapharm\Pictures\70583415_690470804793139_3092234611825049600_n.jpg">
            <a:extLst>
              <a:ext uri="{FF2B5EF4-FFF2-40B4-BE49-F238E27FC236}">
                <a16:creationId xmlns:a16="http://schemas.microsoft.com/office/drawing/2014/main" id="{7F18AF18-84C6-7429-BAB0-345327D4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52" y="3542062"/>
            <a:ext cx="5633896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omat Percontohan digrow.mpg">
            <a:hlinkClick r:id="" action="ppaction://media"/>
            <a:extLst>
              <a:ext uri="{FF2B5EF4-FFF2-40B4-BE49-F238E27FC236}">
                <a16:creationId xmlns:a16="http://schemas.microsoft.com/office/drawing/2014/main" id="{647AC3E7-C801-382C-50DE-AC93B84D2B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40990" y="116632"/>
            <a:ext cx="5687658" cy="3199306"/>
          </a:xfrm>
          <a:prstGeom prst="rect">
            <a:avLst/>
          </a:prstGeom>
        </p:spPr>
      </p:pic>
      <p:pic>
        <p:nvPicPr>
          <p:cNvPr id="8" name="Picture 2" descr="C:\Users\Dynapharm\Pictures\69991437_686252358548317_4906038144610074624_n.jpg">
            <a:extLst>
              <a:ext uri="{FF2B5EF4-FFF2-40B4-BE49-F238E27FC236}">
                <a16:creationId xmlns:a16="http://schemas.microsoft.com/office/drawing/2014/main" id="{E267C3E3-6684-2053-5C87-4408A4B2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2" y="-555223"/>
            <a:ext cx="5668059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4A05F-7CA8-AE89-32E0-D0400489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58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ynapharm\Pictures\69804463_686252401881646_3520283452114993152_n.jpg">
            <a:extLst>
              <a:ext uri="{FF2B5EF4-FFF2-40B4-BE49-F238E27FC236}">
                <a16:creationId xmlns:a16="http://schemas.microsoft.com/office/drawing/2014/main" id="{F832CA69-404E-1A5B-96BF-EF73A9E9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1318"/>
            <a:ext cx="5472608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ynapharm\Pictures\70911895_689325351574351_4861862928501964800_n.jpg">
            <a:extLst>
              <a:ext uri="{FF2B5EF4-FFF2-40B4-BE49-F238E27FC236}">
                <a16:creationId xmlns:a16="http://schemas.microsoft.com/office/drawing/2014/main" id="{B44EF796-280E-12BC-0DC7-7AA50C49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3501008"/>
            <a:ext cx="547260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D18A6-06E1-741A-999B-03EF41B76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16632"/>
            <a:ext cx="5616624" cy="324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BAAF2-AD3D-E6C3-67CB-09A0E5467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109" y="3470323"/>
            <a:ext cx="561662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7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3B8E5-13A0-E4DA-3BF9-323983AC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8640"/>
            <a:ext cx="5626075" cy="3232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937D8-DCD1-FAC8-38A8-D2F3BBFAC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589" y="188640"/>
            <a:ext cx="5668059" cy="3148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FAA57-CD4D-0BEF-9143-4E925109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41" y="3573016"/>
            <a:ext cx="5668059" cy="3148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9A485-D215-57BE-8B11-DC8173FA2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589" y="3615860"/>
            <a:ext cx="5668059" cy="31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06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CA4FCDD-1677-AC5D-154B-531CD823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260648"/>
            <a:ext cx="3580763" cy="625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Dynapharm\Pictures\DI Grow - Jahe.jpg">
            <a:extLst>
              <a:ext uri="{FF2B5EF4-FFF2-40B4-BE49-F238E27FC236}">
                <a16:creationId xmlns:a16="http://schemas.microsoft.com/office/drawing/2014/main" id="{6A12CD8C-A283-6C99-D176-C58DE7AD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11728"/>
            <a:ext cx="3960440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7753427-AE1A-F854-8B27-16EAD6AD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53" y="260648"/>
            <a:ext cx="4012812" cy="623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635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DFAE0-B8CB-2DCB-100E-B3BAFBF3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501008"/>
            <a:ext cx="3835597" cy="2876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E0D3C-BADA-6314-AF3A-493F5742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06029"/>
            <a:ext cx="3785331" cy="283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299F4-28B8-01FE-F996-9BE2315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77" y="195333"/>
            <a:ext cx="3785331" cy="6194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15275-1007-F4AB-3375-6913E2063F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00" b="6825"/>
          <a:stretch/>
        </p:blipFill>
        <p:spPr>
          <a:xfrm>
            <a:off x="8175171" y="195333"/>
            <a:ext cx="3825485" cy="6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abat Tangan Kerjasama Bisnis, Perusahaan, Kerja Sama, Jabatan Tangan PNG  Transparan Gambar Clipart dan File PSD untuk Unduh Grati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594" r="98906">
                        <a14:foregroundMark x1="12500" y1="44375" x2="16250" y2="84688"/>
                        <a14:foregroundMark x1="43281" y1="60156" x2="43281" y2="60156"/>
                        <a14:foregroundMark x1="43281" y1="60781" x2="48750" y2="60938"/>
                        <a14:foregroundMark x1="42656" y1="60156" x2="42656" y2="62031"/>
                        <a14:foregroundMark x1="72969" y1="70781" x2="82813" y2="75781"/>
                        <a14:foregroundMark x1="20625" y1="21406" x2="15469" y2="27500"/>
                        <a14:foregroundMark x1="21719" y1="26875" x2="21719" y2="33750"/>
                        <a14:foregroundMark x1="19219" y1="72500" x2="20313" y2="97188"/>
                        <a14:foregroundMark x1="29063" y1="70313" x2="29063" y2="70313"/>
                        <a14:foregroundMark x1="27656" y1="66719" x2="32656" y2="74688"/>
                        <a14:foregroundMark x1="25781" y1="78906" x2="34063" y2="75781"/>
                        <a14:foregroundMark x1="34531" y1="69688" x2="34531" y2="69688"/>
                        <a14:foregroundMark x1="74063" y1="64219" x2="69219" y2="75938"/>
                        <a14:foregroundMark x1="70313" y1="68906" x2="70313" y2="68906"/>
                        <a14:foregroundMark x1="30938" y1="56875" x2="45156" y2="60469"/>
                        <a14:foregroundMark x1="42656" y1="62656" x2="45156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57" y="3091552"/>
            <a:ext cx="4037975" cy="364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9416" y="123325"/>
            <a:ext cx="6128409" cy="4217196"/>
            <a:chOff x="4545071" y="1801209"/>
            <a:chExt cx="6992505" cy="3784891"/>
          </a:xfrm>
        </p:grpSpPr>
        <p:grpSp>
          <p:nvGrpSpPr>
            <p:cNvPr id="5" name="Group 4"/>
            <p:cNvGrpSpPr/>
            <p:nvPr/>
          </p:nvGrpSpPr>
          <p:grpSpPr>
            <a:xfrm>
              <a:off x="4545071" y="1858954"/>
              <a:ext cx="6992505" cy="3727146"/>
              <a:chOff x="4545071" y="1711037"/>
              <a:chExt cx="6992505" cy="3727146"/>
            </a:xfrm>
          </p:grpSpPr>
          <p:pic>
            <p:nvPicPr>
              <p:cNvPr id="8" name="Picture 2" descr="http://www.dynagroup.com.my/img/p_gs_char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5071" y="1807372"/>
                <a:ext cx="4755369" cy="348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Untitled-3.png"/>
              <p:cNvPicPr>
                <a:picLocks noChangeAspect="1"/>
              </p:cNvPicPr>
              <p:nvPr/>
            </p:nvPicPr>
            <p:blipFill>
              <a:blip r:embed="rId5" cstate="print"/>
              <a:srcRect l="3476" t="3896" r="5085" b="25974"/>
              <a:stretch>
                <a:fillRect/>
              </a:stretch>
            </p:blipFill>
            <p:spPr bwMode="auto">
              <a:xfrm>
                <a:off x="9407666" y="3547900"/>
                <a:ext cx="1540299" cy="809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 descr="Untitled-3.png"/>
              <p:cNvPicPr>
                <a:picLocks noChangeAspect="1"/>
              </p:cNvPicPr>
              <p:nvPr/>
            </p:nvPicPr>
            <p:blipFill>
              <a:blip r:embed="rId6" cstate="print"/>
              <a:srcRect l="4222" t="9984" r="13451" b="22621"/>
              <a:stretch>
                <a:fillRect/>
              </a:stretch>
            </p:blipFill>
            <p:spPr bwMode="auto">
              <a:xfrm>
                <a:off x="4713984" y="4628404"/>
                <a:ext cx="1541454" cy="809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Untitled-3.png"/>
              <p:cNvPicPr>
                <a:picLocks noChangeAspect="1"/>
              </p:cNvPicPr>
              <p:nvPr/>
            </p:nvPicPr>
            <p:blipFill>
              <a:blip r:embed="rId7" cstate="print"/>
              <a:srcRect l="6593" t="17033" r="7692" b="21647"/>
              <a:stretch>
                <a:fillRect/>
              </a:stretch>
            </p:blipFill>
            <p:spPr bwMode="auto">
              <a:xfrm>
                <a:off x="7930129" y="4600373"/>
                <a:ext cx="1541454" cy="791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0870" y="1711037"/>
                <a:ext cx="2616706" cy="1322477"/>
              </a:xfrm>
              <a:prstGeom prst="rect">
                <a:avLst/>
              </a:prstGeom>
              <a:ln cmpd="sng">
                <a:noFill/>
              </a:ln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1484" y="1868782"/>
                <a:ext cx="1411806" cy="643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5" descr="Untitled-3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46" b="67188" l="3077" r="94872">
                          <a14:foregroundMark x1="30000" y1="27604" x2="30000" y2="27604"/>
                          <a14:foregroundMark x1="82308" y1="19010" x2="82308" y2="19010"/>
                          <a14:backgroundMark x1="37436" y1="29948" x2="49487" y2="30729"/>
                          <a14:backgroundMark x1="11538" y1="14323" x2="68974" y2="14323"/>
                          <a14:backgroundMark x1="18718" y1="27604" x2="88974" y2="53646"/>
                          <a14:backgroundMark x1="20513" y1="19531" x2="62051" y2="19010"/>
                          <a14:backgroundMark x1="31538" y1="26563" x2="68205" y2="26563"/>
                          <a14:backgroundMark x1="15897" y1="17188" x2="56923" y2="43229"/>
                          <a14:backgroundMark x1="10513" y1="10677" x2="10000" y2="53646"/>
                          <a14:backgroundMark x1="90769" y1="10156" x2="91282" y2="60677"/>
                          <a14:backgroundMark x1="45641" y1="35938" x2="45641" y2="35938"/>
                          <a14:backgroundMark x1="67436" y1="9375" x2="89231" y2="9375"/>
                          <a14:backgroundMark x1="67949" y1="22396" x2="89744" y2="24740"/>
                          <a14:backgroundMark x1="11538" y1="48958" x2="79231" y2="52604"/>
                          <a14:backgroundMark x1="10769" y1="53646" x2="9231" y2="54167"/>
                          <a14:backgroundMark x1="10000" y1="60938" x2="88974" y2="61458"/>
                          <a14:backgroundMark x1="68974" y1="15885" x2="89231" y2="16406"/>
                        </a14:backgroundRemoval>
                      </a14:imgEffect>
                    </a14:imgLayer>
                  </a14:imgProps>
                </a:ext>
              </a:extLst>
            </a:blip>
            <a:srcRect l="3499" t="3553" r="5539" b="32494"/>
            <a:stretch>
              <a:fillRect/>
            </a:stretch>
          </p:blipFill>
          <p:spPr bwMode="auto">
            <a:xfrm>
              <a:off x="8745826" y="1801209"/>
              <a:ext cx="2791750" cy="1478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Untitled-3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46" b="67188" l="3077" r="94872">
                          <a14:foregroundMark x1="30000" y1="27604" x2="30000" y2="27604"/>
                          <a14:foregroundMark x1="82308" y1="19010" x2="82308" y2="19010"/>
                          <a14:backgroundMark x1="37436" y1="29948" x2="49487" y2="30729"/>
                          <a14:backgroundMark x1="11538" y1="14323" x2="68974" y2="14323"/>
                          <a14:backgroundMark x1="18718" y1="27604" x2="88974" y2="53646"/>
                          <a14:backgroundMark x1="20513" y1="19531" x2="62051" y2="19010"/>
                          <a14:backgroundMark x1="31538" y1="26563" x2="68205" y2="26563"/>
                          <a14:backgroundMark x1="15897" y1="17188" x2="56923" y2="43229"/>
                          <a14:backgroundMark x1="10513" y1="10677" x2="10000" y2="53646"/>
                          <a14:backgroundMark x1="90769" y1="10156" x2="91282" y2="60677"/>
                          <a14:backgroundMark x1="45641" y1="35938" x2="45641" y2="35938"/>
                          <a14:backgroundMark x1="67436" y1="9375" x2="89231" y2="9375"/>
                          <a14:backgroundMark x1="67949" y1="22396" x2="89744" y2="24740"/>
                          <a14:backgroundMark x1="11538" y1="48958" x2="79231" y2="52604"/>
                          <a14:backgroundMark x1="10769" y1="53646" x2="9231" y2="54167"/>
                          <a14:backgroundMark x1="10000" y1="60938" x2="88974" y2="61458"/>
                          <a14:backgroundMark x1="68974" y1="15885" x2="89231" y2="16406"/>
                        </a14:backgroundRemoval>
                      </a14:imgEffect>
                    </a14:imgLayer>
                  </a14:imgProps>
                </a:ext>
              </a:extLst>
            </a:blip>
            <a:srcRect l="3499" t="3553" r="5539" b="32494"/>
            <a:stretch>
              <a:fillRect/>
            </a:stretch>
          </p:blipFill>
          <p:spPr bwMode="auto">
            <a:xfrm>
              <a:off x="4713984" y="1938355"/>
              <a:ext cx="1541454" cy="729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Oval Callout 2"/>
          <p:cNvSpPr/>
          <p:nvPr/>
        </p:nvSpPr>
        <p:spPr>
          <a:xfrm>
            <a:off x="6475377" y="1817914"/>
            <a:ext cx="2932991" cy="1674658"/>
          </a:xfrm>
          <a:prstGeom prst="wedgeEllipseCallout">
            <a:avLst>
              <a:gd name="adj1" fmla="val 31317"/>
              <a:gd name="adj2" fmla="val 6378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i="1" dirty="0">
                <a:solidFill>
                  <a:schemeClr val="tx1"/>
                </a:solidFill>
                <a:latin typeface="Garamond" pitchFamily="18" charset="0"/>
              </a:rPr>
              <a:t>Mari bermitra dengan Perusahaan kami Pak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8541507" y="64706"/>
            <a:ext cx="3387141" cy="2002836"/>
          </a:xfrm>
          <a:prstGeom prst="wedgeEllipseCallout">
            <a:avLst>
              <a:gd name="adj1" fmla="val 17485"/>
              <a:gd name="adj2" fmla="val 11946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i="1" dirty="0">
              <a:solidFill>
                <a:schemeClr val="tx1"/>
              </a:solidFill>
              <a:latin typeface="Garamond" pitchFamily="18" charset="0"/>
            </a:endParaRPr>
          </a:p>
          <a:p>
            <a:pPr algn="ctr"/>
            <a:r>
              <a:rPr lang="id-ID" sz="2400" b="1" i="1" dirty="0">
                <a:solidFill>
                  <a:schemeClr val="tx1"/>
                </a:solidFill>
                <a:latin typeface="Garamond" pitchFamily="18" charset="0"/>
              </a:rPr>
              <a:t>Saya tertarik, Bagaimana</a:t>
            </a:r>
            <a:r>
              <a:rPr lang="id-ID" b="1" i="1" dirty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id-ID" sz="2400" b="1" i="1" dirty="0">
                <a:solidFill>
                  <a:schemeClr val="tx1"/>
                </a:solidFill>
                <a:latin typeface="Garamond" pitchFamily="18" charset="0"/>
              </a:rPr>
              <a:t>caranya dan apa Keuntungannya   </a:t>
            </a:r>
          </a:p>
          <a:p>
            <a:pPr algn="ctr"/>
            <a:r>
              <a:rPr lang="id-ID" sz="2400" b="1" i="1" dirty="0">
                <a:solidFill>
                  <a:schemeClr val="tx1"/>
                </a:solidFill>
                <a:latin typeface="Garamond" pitchFamily="18" charset="0"/>
              </a:rPr>
              <a:t>   Pak?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528" y="4653136"/>
            <a:ext cx="29718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22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A682F-4422-DD83-D5CA-D630F177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" y="0"/>
            <a:ext cx="12134699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129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8B9B1-E94A-0E1B-C6ED-82CC1694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" y="0"/>
            <a:ext cx="12145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6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0B692-5E58-AAA3-3A57-855C2BA7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7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9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2" r="36902"/>
          <a:stretch>
            <a:fillRect/>
          </a:stretch>
        </p:blipFill>
        <p:spPr>
          <a:xfrm>
            <a:off x="2084388" y="804863"/>
            <a:ext cx="1865312" cy="53403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526177-7134-4A53-A8AF-223604DBB9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5955" y="418180"/>
            <a:ext cx="7385673" cy="711820"/>
          </a:xfrm>
        </p:spPr>
        <p:txBody>
          <a:bodyPr/>
          <a:lstStyle/>
          <a:p>
            <a:pPr algn="ctr"/>
            <a:r>
              <a:rPr lang="id-ID" sz="2800" dirty="0">
                <a:latin typeface="Andalus" pitchFamily="18" charset="-78"/>
                <a:cs typeface="Andalus" pitchFamily="18" charset="-78"/>
              </a:rPr>
              <a:t>Inilah Keuntungan Yang Akan Anda Peroleh :</a:t>
            </a:r>
          </a:p>
          <a:p>
            <a:pPr algn="ctr"/>
            <a:r>
              <a:rPr lang="id-ID" sz="2800" dirty="0">
                <a:latin typeface="Andalus" pitchFamily="18" charset="-78"/>
                <a:cs typeface="Andalus" pitchFamily="18" charset="-78"/>
              </a:rPr>
              <a:t>A. Bonus dari Pertumbuhan Member</a:t>
            </a:r>
          </a:p>
          <a:p>
            <a:endParaRPr lang="id-ID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17443" y="2616324"/>
            <a:ext cx="1944217" cy="1251833"/>
            <a:chOff x="2411760" y="3889858"/>
            <a:chExt cx="1728192" cy="1251836"/>
          </a:xfrm>
        </p:grpSpPr>
        <p:sp>
          <p:nvSpPr>
            <p:cNvPr id="10" name="Oval 9"/>
            <p:cNvSpPr/>
            <p:nvPr/>
          </p:nvSpPr>
          <p:spPr>
            <a:xfrm>
              <a:off x="2411760" y="4227294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2816942" y="3889858"/>
              <a:ext cx="1323010" cy="36576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139382" y="2632366"/>
            <a:ext cx="2055483" cy="1205753"/>
            <a:chOff x="4211960" y="3915746"/>
            <a:chExt cx="1827096" cy="1205749"/>
          </a:xfrm>
          <a:solidFill>
            <a:srgbClr val="002060"/>
          </a:solidFill>
        </p:grpSpPr>
        <p:sp>
          <p:nvSpPr>
            <p:cNvPr id="13" name="Oval 12"/>
            <p:cNvSpPr/>
            <p:nvPr/>
          </p:nvSpPr>
          <p:spPr>
            <a:xfrm>
              <a:off x="5072066" y="4207095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211960" y="3915746"/>
              <a:ext cx="1295285" cy="291353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220511" y="3845301"/>
            <a:ext cx="1452762" cy="1160918"/>
            <a:chOff x="1687288" y="5121509"/>
            <a:chExt cx="1291344" cy="1160919"/>
          </a:xfrm>
          <a:solidFill>
            <a:srgbClr val="FFC000"/>
          </a:solidFill>
        </p:grpSpPr>
        <p:sp>
          <p:nvSpPr>
            <p:cNvPr id="16" name="Oval 15"/>
            <p:cNvSpPr/>
            <p:nvPr/>
          </p:nvSpPr>
          <p:spPr>
            <a:xfrm>
              <a:off x="1687288" y="5368028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2212149" y="5121509"/>
              <a:ext cx="766483" cy="246533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180825" y="3838120"/>
            <a:ext cx="1470109" cy="1158324"/>
            <a:chOff x="4056516" y="5153160"/>
            <a:chExt cx="1306762" cy="1142712"/>
          </a:xfrm>
          <a:solidFill>
            <a:srgbClr val="FFC000"/>
          </a:solidFill>
        </p:grpSpPr>
        <p:sp>
          <p:nvSpPr>
            <p:cNvPr id="19" name="Oval 18"/>
            <p:cNvSpPr/>
            <p:nvPr/>
          </p:nvSpPr>
          <p:spPr>
            <a:xfrm>
              <a:off x="4056516" y="5394920"/>
              <a:ext cx="951222" cy="9009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cxnSp>
          <p:nvCxnSpPr>
            <p:cNvPr id="20" name="Straight Connector 19"/>
            <p:cNvCxnSpPr>
              <a:stCxn id="13" idx="4"/>
            </p:cNvCxnSpPr>
            <p:nvPr/>
          </p:nvCxnSpPr>
          <p:spPr>
            <a:xfrm flipH="1">
              <a:off x="4517868" y="5153160"/>
              <a:ext cx="845410" cy="230052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634891" y="3838119"/>
            <a:ext cx="1506392" cy="1187813"/>
            <a:chOff x="5555568" y="5121508"/>
            <a:chExt cx="1339015" cy="1187812"/>
          </a:xfrm>
          <a:solidFill>
            <a:srgbClr val="002060"/>
          </a:solidFill>
        </p:grpSpPr>
        <p:sp>
          <p:nvSpPr>
            <p:cNvPr id="22" name="Oval 21"/>
            <p:cNvSpPr/>
            <p:nvPr/>
          </p:nvSpPr>
          <p:spPr>
            <a:xfrm>
              <a:off x="5927593" y="5394920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  <p:cxnSp>
          <p:nvCxnSpPr>
            <p:cNvPr id="23" name="Straight Connector 22"/>
            <p:cNvCxnSpPr>
              <a:endCxn id="22" idx="0"/>
            </p:cNvCxnSpPr>
            <p:nvPr/>
          </p:nvCxnSpPr>
          <p:spPr>
            <a:xfrm rot="16200000" flipH="1">
              <a:off x="5846619" y="4830457"/>
              <a:ext cx="273425" cy="855527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440584" y="2197621"/>
            <a:ext cx="3160601" cy="899634"/>
            <a:chOff x="827584" y="3491716"/>
            <a:chExt cx="2809423" cy="899633"/>
          </a:xfrm>
        </p:grpSpPr>
        <p:sp>
          <p:nvSpPr>
            <p:cNvPr id="25" name="TextBox 24"/>
            <p:cNvSpPr txBox="1"/>
            <p:nvPr/>
          </p:nvSpPr>
          <p:spPr>
            <a:xfrm>
              <a:off x="827584" y="3491716"/>
              <a:ext cx="2128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Basic = </a:t>
              </a:r>
              <a:r>
                <a:rPr lang="en-US" dirty="0" err="1">
                  <a:latin typeface="Andalus" pitchFamily="18" charset="-78"/>
                  <a:cs typeface="Andalus" pitchFamily="18" charset="-78"/>
                </a:rPr>
                <a:t>Rp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 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65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.0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00</a:t>
              </a:r>
            </a:p>
          </p:txBody>
        </p:sp>
        <p:cxnSp>
          <p:nvCxnSpPr>
            <p:cNvPr id="26" name="Straight Arrow Connector 27"/>
            <p:cNvCxnSpPr/>
            <p:nvPr/>
          </p:nvCxnSpPr>
          <p:spPr>
            <a:xfrm rot="5400000" flipH="1" flipV="1">
              <a:off x="2728481" y="3482823"/>
              <a:ext cx="697692" cy="1119360"/>
            </a:xfrm>
            <a:prstGeom prst="curvedConnector2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913554" y="2103377"/>
            <a:ext cx="3592740" cy="2043398"/>
            <a:chOff x="449744" y="3410423"/>
            <a:chExt cx="3193547" cy="2043397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764390" y="3574920"/>
              <a:ext cx="2043397" cy="1714404"/>
            </a:xfrm>
            <a:prstGeom prst="curvedConnector2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9744" y="4309019"/>
              <a:ext cx="2232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Basic = </a:t>
              </a:r>
              <a:r>
                <a:rPr lang="en-US" dirty="0" err="1">
                  <a:latin typeface="Andalus" pitchFamily="18" charset="-78"/>
                  <a:cs typeface="Andalus" pitchFamily="18" charset="-78"/>
                </a:rPr>
                <a:t>Rp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 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65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.0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11734" y="3119674"/>
            <a:ext cx="2511303" cy="978979"/>
            <a:chOff x="3231660" y="4603920"/>
            <a:chExt cx="2232270" cy="978977"/>
          </a:xfrm>
        </p:grpSpPr>
        <p:cxnSp>
          <p:nvCxnSpPr>
            <p:cNvPr id="31" name="Straight Arrow Connector 27"/>
            <p:cNvCxnSpPr/>
            <p:nvPr/>
          </p:nvCxnSpPr>
          <p:spPr>
            <a:xfrm rot="5400000" flipH="1" flipV="1">
              <a:off x="4492667" y="4946845"/>
              <a:ext cx="697694" cy="574409"/>
            </a:xfrm>
            <a:prstGeom prst="curvedConnector2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31660" y="4603920"/>
              <a:ext cx="223227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Basic = </a:t>
              </a:r>
              <a:r>
                <a:rPr lang="en-US" dirty="0" err="1">
                  <a:latin typeface="Andalus" pitchFamily="18" charset="-78"/>
                  <a:cs typeface="Andalus" pitchFamily="18" charset="-78"/>
                </a:rPr>
                <a:t>Rp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 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65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.0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00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82063" y="1900844"/>
            <a:ext cx="3287532" cy="2249859"/>
            <a:chOff x="4795806" y="3120577"/>
            <a:chExt cx="2922250" cy="2249855"/>
          </a:xfrm>
        </p:grpSpPr>
        <p:sp>
          <p:nvSpPr>
            <p:cNvPr id="34" name="TextBox 33"/>
            <p:cNvSpPr txBox="1"/>
            <p:nvPr/>
          </p:nvSpPr>
          <p:spPr>
            <a:xfrm>
              <a:off x="4802241" y="3120577"/>
              <a:ext cx="29158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  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Premium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 =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 Rp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 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195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.000</a:t>
              </a:r>
            </a:p>
          </p:txBody>
        </p:sp>
        <p:cxnSp>
          <p:nvCxnSpPr>
            <p:cNvPr id="35" name="Straight Arrow Connector 27"/>
            <p:cNvCxnSpPr/>
            <p:nvPr/>
          </p:nvCxnSpPr>
          <p:spPr>
            <a:xfrm rot="16200000" flipV="1">
              <a:off x="4645736" y="3450214"/>
              <a:ext cx="2070288" cy="1770148"/>
            </a:xfrm>
            <a:prstGeom prst="curvedConnector2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714269" y="2284133"/>
            <a:ext cx="3071322" cy="834289"/>
            <a:chOff x="4925274" y="3600590"/>
            <a:chExt cx="2730069" cy="834289"/>
          </a:xfrm>
        </p:grpSpPr>
        <p:sp>
          <p:nvSpPr>
            <p:cNvPr id="37" name="TextBox 36"/>
            <p:cNvSpPr txBox="1"/>
            <p:nvPr/>
          </p:nvSpPr>
          <p:spPr>
            <a:xfrm>
              <a:off x="5321024" y="3600590"/>
              <a:ext cx="2334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Premium = </a:t>
              </a:r>
              <a:r>
                <a:rPr lang="en-US" dirty="0" err="1">
                  <a:latin typeface="Andalus" pitchFamily="18" charset="-78"/>
                  <a:cs typeface="Andalus" pitchFamily="18" charset="-78"/>
                </a:rPr>
                <a:t>Rp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 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195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.0</a:t>
              </a:r>
              <a:r>
                <a:rPr lang="id-ID" dirty="0">
                  <a:latin typeface="Andalus" pitchFamily="18" charset="-78"/>
                  <a:cs typeface="Andalus" pitchFamily="18" charset="-78"/>
                </a:rPr>
                <a:t>00</a:t>
              </a:r>
            </a:p>
          </p:txBody>
        </p:sp>
        <p:cxnSp>
          <p:nvCxnSpPr>
            <p:cNvPr id="38" name="Shape 57"/>
            <p:cNvCxnSpPr/>
            <p:nvPr/>
          </p:nvCxnSpPr>
          <p:spPr>
            <a:xfrm rot="16200000" flipV="1">
              <a:off x="5207026" y="3446470"/>
              <a:ext cx="706657" cy="1270162"/>
            </a:xfrm>
            <a:prstGeom prst="curvedConnector2">
              <a:avLst/>
            </a:prstGeom>
            <a:ln w="3175" cap="flat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219079" y="1457544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BONUS SPONSOR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78252" y="5494423"/>
            <a:ext cx="6421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>
                <a:latin typeface="Andalus" pitchFamily="18" charset="-78"/>
                <a:cs typeface="Andalus" pitchFamily="18" charset="-78"/>
              </a:rPr>
              <a:t>Tanpa Tutup Poin, Tanpa Batas Jumlah, Real Time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547937" y="1734008"/>
            <a:ext cx="1227446" cy="3624055"/>
            <a:chOff x="7547937" y="1734008"/>
            <a:chExt cx="1227446" cy="3624055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7547937" y="1734008"/>
              <a:ext cx="1227446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r>
                <a:rPr lang="id-ID" sz="1600" b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NDA</a:t>
              </a:r>
              <a:endParaRPr lang="id-ID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8134105" y="2604184"/>
              <a:ext cx="5277" cy="2753879"/>
            </a:xfrm>
            <a:prstGeom prst="line">
              <a:avLst/>
            </a:prstGeom>
            <a:grpFill/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212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9B361-468E-4C25-BAE1-90E6052BF2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58654" y="352925"/>
            <a:ext cx="3570651" cy="513348"/>
          </a:xfrm>
        </p:spPr>
        <p:txBody>
          <a:bodyPr/>
          <a:lstStyle/>
          <a:p>
            <a:r>
              <a:rPr lang="id-ID" sz="24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BONUS PASANGAN BASIC</a:t>
            </a:r>
          </a:p>
          <a:p>
            <a:r>
              <a:rPr lang="id-ID" sz="2400" dirty="0">
                <a:latin typeface="Andalus" pitchFamily="18" charset="-78"/>
                <a:cs typeface="Andalus" pitchFamily="18" charset="-78"/>
              </a:rPr>
              <a:t>Contoh 1</a:t>
            </a:r>
          </a:p>
          <a:p>
            <a:endParaRPr lang="id-ID" sz="24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26963"/>
          <a:stretch>
            <a:fillRect/>
          </a:stretch>
        </p:blipFill>
        <p:spPr>
          <a:xfrm>
            <a:off x="1379621" y="782291"/>
            <a:ext cx="2893939" cy="5362452"/>
          </a:xfrm>
        </p:spPr>
      </p:pic>
      <p:grpSp>
        <p:nvGrpSpPr>
          <p:cNvPr id="9" name="Group 8"/>
          <p:cNvGrpSpPr/>
          <p:nvPr/>
        </p:nvGrpSpPr>
        <p:grpSpPr>
          <a:xfrm>
            <a:off x="5928125" y="1778901"/>
            <a:ext cx="2078425" cy="1357320"/>
            <a:chOff x="2674187" y="1843070"/>
            <a:chExt cx="1847489" cy="1357322"/>
          </a:xfrm>
        </p:grpSpPr>
        <p:sp>
          <p:nvSpPr>
            <p:cNvPr id="10" name="Oval 9"/>
            <p:cNvSpPr/>
            <p:nvPr/>
          </p:nvSpPr>
          <p:spPr>
            <a:xfrm>
              <a:off x="2674187" y="2285992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cxnSp>
          <p:nvCxnSpPr>
            <p:cNvPr id="11" name="Straight Connector 10"/>
            <p:cNvCxnSpPr>
              <a:endCxn id="10" idx="0"/>
            </p:cNvCxnSpPr>
            <p:nvPr/>
          </p:nvCxnSpPr>
          <p:spPr>
            <a:xfrm flipH="1">
              <a:off x="3157682" y="1843070"/>
              <a:ext cx="1363994" cy="44292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965512" y="1794943"/>
            <a:ext cx="2145963" cy="1357321"/>
            <a:chOff x="4521676" y="1843070"/>
            <a:chExt cx="1907523" cy="1357323"/>
          </a:xfrm>
        </p:grpSpPr>
        <p:sp>
          <p:nvSpPr>
            <p:cNvPr id="13" name="Oval 12"/>
            <p:cNvSpPr/>
            <p:nvPr/>
          </p:nvSpPr>
          <p:spPr>
            <a:xfrm>
              <a:off x="5472459" y="2225272"/>
              <a:ext cx="956740" cy="97512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cxnSp>
          <p:nvCxnSpPr>
            <p:cNvPr id="14" name="Straight Connector 13"/>
            <p:cNvCxnSpPr>
              <a:cxnSpLocks/>
              <a:endCxn id="13" idx="0"/>
            </p:cNvCxnSpPr>
            <p:nvPr/>
          </p:nvCxnSpPr>
          <p:spPr>
            <a:xfrm>
              <a:off x="4521676" y="1843070"/>
              <a:ext cx="1429153" cy="38220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065832" y="3120179"/>
            <a:ext cx="1406225" cy="1357305"/>
            <a:chOff x="1907704" y="3200406"/>
            <a:chExt cx="1249978" cy="1357308"/>
          </a:xfrm>
        </p:grpSpPr>
        <p:sp>
          <p:nvSpPr>
            <p:cNvPr id="16" name="Oval 15"/>
            <p:cNvSpPr/>
            <p:nvPr/>
          </p:nvSpPr>
          <p:spPr>
            <a:xfrm>
              <a:off x="1907704" y="3643314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2552980" y="3038625"/>
              <a:ext cx="442922" cy="76648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277298" y="3168305"/>
            <a:ext cx="1290245" cy="1428758"/>
            <a:chOff x="4798820" y="3200397"/>
            <a:chExt cx="1146884" cy="1428755"/>
          </a:xfrm>
          <a:solidFill>
            <a:srgbClr val="FFC000"/>
          </a:solidFill>
        </p:grpSpPr>
        <p:sp>
          <p:nvSpPr>
            <p:cNvPr id="19" name="Oval 18"/>
            <p:cNvSpPr/>
            <p:nvPr/>
          </p:nvSpPr>
          <p:spPr>
            <a:xfrm>
              <a:off x="4798820" y="3714752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cxnSp>
          <p:nvCxnSpPr>
            <p:cNvPr id="20" name="Straight Connector 19"/>
            <p:cNvCxnSpPr>
              <a:endCxn id="19" idx="0"/>
            </p:cNvCxnSpPr>
            <p:nvPr/>
          </p:nvCxnSpPr>
          <p:spPr>
            <a:xfrm rot="5400000">
              <a:off x="5356830" y="3125882"/>
              <a:ext cx="514360" cy="663389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567543" y="3169311"/>
            <a:ext cx="1315457" cy="1428758"/>
            <a:chOff x="5945704" y="3200392"/>
            <a:chExt cx="1169295" cy="1428760"/>
          </a:xfrm>
          <a:solidFill>
            <a:srgbClr val="FFC000"/>
          </a:solidFill>
        </p:grpSpPr>
        <p:sp>
          <p:nvSpPr>
            <p:cNvPr id="22" name="Oval 21"/>
            <p:cNvSpPr/>
            <p:nvPr/>
          </p:nvSpPr>
          <p:spPr>
            <a:xfrm>
              <a:off x="6148009" y="3714752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  <p:cxnSp>
          <p:nvCxnSpPr>
            <p:cNvPr id="23" name="Straight Connector 22"/>
            <p:cNvCxnSpPr>
              <a:endCxn id="22" idx="0"/>
            </p:cNvCxnSpPr>
            <p:nvPr/>
          </p:nvCxnSpPr>
          <p:spPr>
            <a:xfrm rot="16200000" flipH="1">
              <a:off x="6031424" y="3114672"/>
              <a:ext cx="514360" cy="685800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426000" y="4461442"/>
            <a:ext cx="1183764" cy="1285868"/>
            <a:chOff x="1357290" y="4500585"/>
            <a:chExt cx="1052235" cy="1285869"/>
          </a:xfrm>
          <a:solidFill>
            <a:srgbClr val="FFC000"/>
          </a:solidFill>
        </p:grpSpPr>
        <p:sp>
          <p:nvSpPr>
            <p:cNvPr id="25" name="Oval 24"/>
            <p:cNvSpPr/>
            <p:nvPr/>
          </p:nvSpPr>
          <p:spPr>
            <a:xfrm>
              <a:off x="1357290" y="4872054"/>
              <a:ext cx="96699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F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1804823" y="4338804"/>
              <a:ext cx="442922" cy="766483"/>
            </a:xfrm>
            <a:prstGeom prst="lin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989981" y="2459138"/>
            <a:ext cx="2305321" cy="399495"/>
            <a:chOff x="3641179" y="2345288"/>
            <a:chExt cx="2049176" cy="399492"/>
          </a:xfrm>
        </p:grpSpPr>
        <p:cxnSp>
          <p:nvCxnSpPr>
            <p:cNvPr id="28" name="Straight Connector 27"/>
            <p:cNvCxnSpPr/>
            <p:nvPr/>
          </p:nvCxnSpPr>
          <p:spPr>
            <a:xfrm rot="10800000">
              <a:off x="3641179" y="2743192"/>
              <a:ext cx="1821032" cy="158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305159" y="2345288"/>
              <a:ext cx="1385196" cy="36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Rp 32,500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6132" y="3899788"/>
            <a:ext cx="2264368" cy="369332"/>
            <a:chOff x="2786049" y="3845486"/>
            <a:chExt cx="2012772" cy="369334"/>
          </a:xfrm>
        </p:grpSpPr>
        <p:cxnSp>
          <p:nvCxnSpPr>
            <p:cNvPr id="31" name="Straight Connector 30"/>
            <p:cNvCxnSpPr/>
            <p:nvPr/>
          </p:nvCxnSpPr>
          <p:spPr>
            <a:xfrm rot="10800000" flipV="1">
              <a:off x="2857489" y="4171952"/>
              <a:ext cx="1941332" cy="4286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786049" y="3845486"/>
              <a:ext cx="1420289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Rp 32,500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36637" y="4598069"/>
            <a:ext cx="4902431" cy="871555"/>
            <a:chOff x="2285986" y="4629152"/>
            <a:chExt cx="4357716" cy="871552"/>
          </a:xfrm>
        </p:grpSpPr>
        <p:cxnSp>
          <p:nvCxnSpPr>
            <p:cNvPr id="34" name="Straight Connector 33"/>
            <p:cNvCxnSpPr/>
            <p:nvPr/>
          </p:nvCxnSpPr>
          <p:spPr>
            <a:xfrm rot="16200000" flipV="1">
              <a:off x="6201828" y="5058828"/>
              <a:ext cx="871550" cy="1219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406138" y="5131373"/>
              <a:ext cx="159462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rial" pitchFamily="34" charset="0"/>
                  <a:cs typeface="Arial" pitchFamily="34" charset="0"/>
                </a:rPr>
                <a:t>Rp 32,500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2285986" y="5500702"/>
              <a:ext cx="424030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426000" y="6143640"/>
            <a:ext cx="7259233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b="1" dirty="0">
                <a:latin typeface="Andalus" pitchFamily="18" charset="-78"/>
                <a:cs typeface="Andalus" pitchFamily="18" charset="-78"/>
              </a:rPr>
              <a:t>Dst... Tanpa batas level, tanpa batas waktu, jika belum </a:t>
            </a:r>
            <a:r>
              <a:rPr lang="id-ID" b="1">
                <a:latin typeface="Andalus" pitchFamily="18" charset="-78"/>
                <a:cs typeface="Andalus" pitchFamily="18" charset="-78"/>
              </a:rPr>
              <a:t>berpasangan menunggu </a:t>
            </a:r>
            <a:r>
              <a:rPr lang="id-ID" b="1" dirty="0">
                <a:latin typeface="Andalus" pitchFamily="18" charset="-78"/>
                <a:cs typeface="Andalus" pitchFamily="18" charset="-78"/>
              </a:rPr>
              <a:t>selamanya.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253074" y="880543"/>
            <a:ext cx="1506952" cy="4866767"/>
            <a:chOff x="7253074" y="880543"/>
            <a:chExt cx="1506952" cy="4866767"/>
          </a:xfrm>
        </p:grpSpPr>
        <p:sp>
          <p:nvSpPr>
            <p:cNvPr id="7" name="Oval 6"/>
            <p:cNvSpPr/>
            <p:nvPr/>
          </p:nvSpPr>
          <p:spPr>
            <a:xfrm>
              <a:off x="7253074" y="880543"/>
              <a:ext cx="1506952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r>
                <a:rPr lang="en-US" sz="1900" b="1" dirty="0">
                  <a:latin typeface="Arial" pitchFamily="34" charset="0"/>
                  <a:cs typeface="Arial" pitchFamily="34" charset="0"/>
                </a:rPr>
                <a:t>ANDA</a:t>
              </a:r>
              <a:endParaRPr lang="id-ID" sz="19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984480" y="1856059"/>
              <a:ext cx="22070" cy="3891251"/>
            </a:xfrm>
            <a:prstGeom prst="line">
              <a:avLst/>
            </a:prstGeom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27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DFF97-DFDF-AD56-50CE-089B172B5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8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15636E-3F5E-4154-A4DA-41BE26BEC2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96404" y="513346"/>
            <a:ext cx="3529263" cy="584535"/>
          </a:xfrm>
        </p:spPr>
        <p:txBody>
          <a:bodyPr/>
          <a:lstStyle/>
          <a:p>
            <a:r>
              <a:rPr lang="id-ID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BONUS PASANGAN BASIC</a:t>
            </a:r>
          </a:p>
          <a:p>
            <a:r>
              <a:rPr lang="id-ID" dirty="0">
                <a:latin typeface="Andalus" pitchFamily="18" charset="-78"/>
                <a:cs typeface="Andalus" pitchFamily="18" charset="-78"/>
              </a:rPr>
              <a:t>Contoh 2</a:t>
            </a:r>
          </a:p>
          <a:p>
            <a:endParaRPr lang="id-ID" dirty="0"/>
          </a:p>
          <a:p>
            <a:endParaRPr lang="id-ID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r="24849"/>
          <a:stretch>
            <a:fillRect/>
          </a:stretch>
        </p:blipFill>
        <p:spPr>
          <a:xfrm>
            <a:off x="1171076" y="782739"/>
            <a:ext cx="3203166" cy="5506097"/>
          </a:xfrm>
        </p:spPr>
      </p:pic>
      <p:grpSp>
        <p:nvGrpSpPr>
          <p:cNvPr id="14" name="Group 13"/>
          <p:cNvGrpSpPr/>
          <p:nvPr/>
        </p:nvGrpSpPr>
        <p:grpSpPr>
          <a:xfrm>
            <a:off x="4822372" y="1474107"/>
            <a:ext cx="3500234" cy="1834369"/>
            <a:chOff x="1463141" y="1843070"/>
            <a:chExt cx="3111319" cy="1834372"/>
          </a:xfrm>
        </p:grpSpPr>
        <p:grpSp>
          <p:nvGrpSpPr>
            <p:cNvPr id="15" name="Group 14"/>
            <p:cNvGrpSpPr/>
            <p:nvPr/>
          </p:nvGrpSpPr>
          <p:grpSpPr>
            <a:xfrm>
              <a:off x="2662988" y="1843070"/>
              <a:ext cx="1911472" cy="1357322"/>
              <a:chOff x="2662988" y="1843070"/>
              <a:chExt cx="1911472" cy="135732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662988" y="2263078"/>
                <a:ext cx="978189" cy="93731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700" b="1" dirty="0"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cxnSp>
            <p:nvCxnSpPr>
              <p:cNvPr id="18" name="Straight Connector 17"/>
              <p:cNvCxnSpPr>
                <a:cxnSpLocks/>
                <a:endCxn id="17" idx="0"/>
              </p:cNvCxnSpPr>
              <p:nvPr/>
            </p:nvCxnSpPr>
            <p:spPr>
              <a:xfrm flipH="1">
                <a:off x="3152083" y="1843070"/>
                <a:ext cx="1422377" cy="42000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1463141" y="3308109"/>
              <a:ext cx="2494006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ndalus" panose="02020603050405020304" pitchFamily="18" charset="-78"/>
                  <a:cs typeface="Andalus" panose="02020603050405020304" pitchFamily="18" charset="-78"/>
                </a:rPr>
                <a:t>Premium</a:t>
              </a:r>
              <a:r>
                <a:rPr lang="id-ID" dirty="0">
                  <a:latin typeface="Andalus" panose="02020603050405020304" pitchFamily="18" charset="-78"/>
                  <a:cs typeface="Andalus" panose="02020603050405020304" pitchFamily="18" charset="-78"/>
                </a:rPr>
                <a:t> = </a:t>
              </a:r>
              <a:r>
                <a:rPr lang="en-US" dirty="0">
                  <a:latin typeface="Andalus" panose="02020603050405020304" pitchFamily="18" charset="-78"/>
                  <a:cs typeface="Andalus" panose="02020603050405020304" pitchFamily="18" charset="-78"/>
                </a:rPr>
                <a:t>3</a:t>
              </a:r>
              <a:r>
                <a:rPr lang="id-ID" dirty="0">
                  <a:latin typeface="Andalus" panose="02020603050405020304" pitchFamily="18" charset="-78"/>
                  <a:cs typeface="Andalus" panose="02020603050405020304" pitchFamily="18" charset="-78"/>
                </a:rPr>
                <a:t> PB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22599" y="1474110"/>
            <a:ext cx="3598851" cy="1657975"/>
            <a:chOff x="4574460" y="1843070"/>
            <a:chExt cx="2986009" cy="1657977"/>
          </a:xfrm>
        </p:grpSpPr>
        <p:grpSp>
          <p:nvGrpSpPr>
            <p:cNvPr id="20" name="Group 19"/>
            <p:cNvGrpSpPr/>
            <p:nvPr/>
          </p:nvGrpSpPr>
          <p:grpSpPr>
            <a:xfrm>
              <a:off x="4574460" y="1843070"/>
              <a:ext cx="1854739" cy="1357322"/>
              <a:chOff x="4574460" y="1843070"/>
              <a:chExt cx="1854739" cy="135732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462209" y="2285992"/>
                <a:ext cx="96699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700" b="1" dirty="0"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23" name="Straight Connector 22"/>
              <p:cNvCxnSpPr>
                <a:endCxn id="22" idx="0"/>
              </p:cNvCxnSpPr>
              <p:nvPr/>
            </p:nvCxnSpPr>
            <p:spPr>
              <a:xfrm>
                <a:off x="4574460" y="1843070"/>
                <a:ext cx="1371244" cy="4429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145145" y="3131715"/>
              <a:ext cx="1415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Basic = 1  PB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003219" y="2823305"/>
            <a:ext cx="2236847" cy="1839575"/>
            <a:chOff x="5660355" y="3240398"/>
            <a:chExt cx="1986654" cy="1839579"/>
          </a:xfrm>
        </p:grpSpPr>
        <p:grpSp>
          <p:nvGrpSpPr>
            <p:cNvPr id="25" name="Group 24"/>
            <p:cNvGrpSpPr/>
            <p:nvPr/>
          </p:nvGrpSpPr>
          <p:grpSpPr>
            <a:xfrm>
              <a:off x="5660355" y="3240398"/>
              <a:ext cx="1323572" cy="1398793"/>
              <a:chOff x="5660355" y="3240398"/>
              <a:chExt cx="1323572" cy="1398793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016937" y="3724791"/>
                <a:ext cx="966990" cy="91440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700" b="1" dirty="0"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cxnSp>
            <p:nvCxnSpPr>
              <p:cNvPr id="28" name="Straight Connector 27"/>
              <p:cNvCxnSpPr>
                <a:endCxn id="27" idx="0"/>
              </p:cNvCxnSpPr>
              <p:nvPr/>
            </p:nvCxnSpPr>
            <p:spPr>
              <a:xfrm>
                <a:off x="5660355" y="3240398"/>
                <a:ext cx="840077" cy="4843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5732220" y="4710644"/>
              <a:ext cx="191478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anose="02020603050405020304" pitchFamily="18" charset="-78"/>
                  <a:cs typeface="Andalus" panose="02020603050405020304" pitchFamily="18" charset="-78"/>
                </a:rPr>
                <a:t>Premium = 3  PB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142517" y="2797630"/>
            <a:ext cx="1904149" cy="1923627"/>
            <a:chOff x="4328373" y="3200392"/>
            <a:chExt cx="1655948" cy="1835404"/>
          </a:xfrm>
        </p:grpSpPr>
        <p:grpSp>
          <p:nvGrpSpPr>
            <p:cNvPr id="30" name="Group 29"/>
            <p:cNvGrpSpPr/>
            <p:nvPr/>
          </p:nvGrpSpPr>
          <p:grpSpPr>
            <a:xfrm>
              <a:off x="4763843" y="3200392"/>
              <a:ext cx="1181861" cy="1428761"/>
              <a:chOff x="4763843" y="3200392"/>
              <a:chExt cx="1181861" cy="1428761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763843" y="3698942"/>
                <a:ext cx="963868" cy="93021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700" b="1" dirty="0"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cxnSp>
            <p:nvCxnSpPr>
              <p:cNvPr id="33" name="Straight Connector 32"/>
              <p:cNvCxnSpPr>
                <a:cxnSpLocks/>
                <a:endCxn id="32" idx="0"/>
              </p:cNvCxnSpPr>
              <p:nvPr/>
            </p:nvCxnSpPr>
            <p:spPr>
              <a:xfrm flipH="1">
                <a:off x="5245777" y="3200392"/>
                <a:ext cx="699927" cy="4985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4328373" y="4666463"/>
              <a:ext cx="165594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ndalus" panose="02020603050405020304" pitchFamily="18" charset="-78"/>
                  <a:cs typeface="Andalus" panose="02020603050405020304" pitchFamily="18" charset="-78"/>
                </a:rPr>
                <a:t>Premium</a:t>
              </a:r>
              <a:r>
                <a:rPr lang="id-ID" dirty="0">
                  <a:latin typeface="Andalus" panose="02020603050405020304" pitchFamily="18" charset="-78"/>
                  <a:cs typeface="Andalus" panose="02020603050405020304" pitchFamily="18" charset="-78"/>
                </a:rPr>
                <a:t> = </a:t>
              </a:r>
              <a:r>
                <a:rPr lang="en-US" dirty="0">
                  <a:latin typeface="Andalus" panose="02020603050405020304" pitchFamily="18" charset="-78"/>
                  <a:cs typeface="Andalus" panose="02020603050405020304" pitchFamily="18" charset="-78"/>
                </a:rPr>
                <a:t>3</a:t>
              </a:r>
              <a:r>
                <a:rPr lang="id-ID" dirty="0">
                  <a:latin typeface="Andalus" panose="02020603050405020304" pitchFamily="18" charset="-78"/>
                  <a:cs typeface="Andalus" panose="02020603050405020304" pitchFamily="18" charset="-78"/>
                </a:rPr>
                <a:t> PB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569129" y="559707"/>
            <a:ext cx="1506952" cy="4572790"/>
            <a:chOff x="7569129" y="559707"/>
            <a:chExt cx="1506952" cy="4572790"/>
          </a:xfrm>
        </p:grpSpPr>
        <p:sp>
          <p:nvSpPr>
            <p:cNvPr id="13" name="Oval 12"/>
            <p:cNvSpPr/>
            <p:nvPr/>
          </p:nvSpPr>
          <p:spPr>
            <a:xfrm>
              <a:off x="7569129" y="559707"/>
              <a:ext cx="1506952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r>
                <a:rPr lang="en-US" sz="1900" b="1" dirty="0">
                  <a:latin typeface="Arial" pitchFamily="34" charset="0"/>
                  <a:cs typeface="Arial" pitchFamily="34" charset="0"/>
                </a:rPr>
                <a:t>ANDA</a:t>
              </a:r>
              <a:endParaRPr lang="id-ID" sz="19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299327" y="1494907"/>
              <a:ext cx="23272" cy="3637590"/>
            </a:xfrm>
            <a:prstGeom prst="line">
              <a:avLst/>
            </a:prstGeom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4490719" y="4844294"/>
            <a:ext cx="7695855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dirty="0">
                <a:latin typeface="Andalus" pitchFamily="18" charset="-78"/>
                <a:cs typeface="Andalus" pitchFamily="18" charset="-78"/>
              </a:rPr>
              <a:t>KIRI = 3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  Poin Basic ...................................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KANAN =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7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 Poin Basic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85957" y="5274700"/>
            <a:ext cx="2355672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dirty="0">
                <a:latin typeface="Andalus" pitchFamily="18" charset="-78"/>
                <a:cs typeface="Andalus" pitchFamily="18" charset="-78"/>
              </a:rPr>
              <a:t>Sisa = 4  Poin Basic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00384" y="5633387"/>
            <a:ext cx="6963093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dirty="0">
                <a:latin typeface="Andalus" pitchFamily="18" charset="-78"/>
                <a:cs typeface="Andalus" pitchFamily="18" charset="-78"/>
              </a:rPr>
              <a:t>Dst... Tanpa batas level, tanpa batas waktu, jika belum berpasangan mununggu selamanya.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237771" y="852972"/>
            <a:ext cx="2601958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3 PSG = 3 X Rp 3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2,500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724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 b="10082"/>
          <a:stretch>
            <a:fillRect/>
          </a:stretch>
        </p:blipFill>
        <p:spPr/>
      </p:pic>
      <p:grpSp>
        <p:nvGrpSpPr>
          <p:cNvPr id="20" name="Group 19"/>
          <p:cNvGrpSpPr/>
          <p:nvPr/>
        </p:nvGrpSpPr>
        <p:grpSpPr>
          <a:xfrm>
            <a:off x="5729468" y="2919935"/>
            <a:ext cx="1413637" cy="1160933"/>
            <a:chOff x="1763688" y="3421941"/>
            <a:chExt cx="1346189" cy="1160933"/>
          </a:xfrm>
        </p:grpSpPr>
        <p:sp>
          <p:nvSpPr>
            <p:cNvPr id="21" name="Oval 20"/>
            <p:cNvSpPr/>
            <p:nvPr/>
          </p:nvSpPr>
          <p:spPr>
            <a:xfrm>
              <a:off x="1763688" y="3668474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A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Straight Connector 21"/>
            <p:cNvCxnSpPr>
              <a:stCxn id="14" idx="4"/>
            </p:cNvCxnSpPr>
            <p:nvPr/>
          </p:nvCxnSpPr>
          <p:spPr>
            <a:xfrm flipH="1">
              <a:off x="2460339" y="3421941"/>
              <a:ext cx="649538" cy="36727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143105" y="2919935"/>
            <a:ext cx="1224681" cy="1174373"/>
            <a:chOff x="3157689" y="3421948"/>
            <a:chExt cx="1088605" cy="1174370"/>
          </a:xfrm>
        </p:grpSpPr>
        <p:sp>
          <p:nvSpPr>
            <p:cNvPr id="24" name="Oval 23"/>
            <p:cNvSpPr/>
            <p:nvPr/>
          </p:nvSpPr>
          <p:spPr>
            <a:xfrm>
              <a:off x="3279304" y="3681918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B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Straight Connector 24"/>
            <p:cNvCxnSpPr>
              <a:endCxn id="24" idx="0"/>
            </p:cNvCxnSpPr>
            <p:nvPr/>
          </p:nvCxnSpPr>
          <p:spPr>
            <a:xfrm>
              <a:off x="3157689" y="3421948"/>
              <a:ext cx="605117" cy="2599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8782893" y="2906495"/>
            <a:ext cx="1290252" cy="1174373"/>
            <a:chOff x="4798820" y="3421948"/>
            <a:chExt cx="1146891" cy="1174370"/>
          </a:xfrm>
        </p:grpSpPr>
        <p:sp>
          <p:nvSpPr>
            <p:cNvPr id="33" name="Oval 32"/>
            <p:cNvSpPr/>
            <p:nvPr/>
          </p:nvSpPr>
          <p:spPr>
            <a:xfrm>
              <a:off x="4798820" y="3681918"/>
              <a:ext cx="966990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C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>
              <a:endCxn id="33" idx="0"/>
            </p:cNvCxnSpPr>
            <p:nvPr/>
          </p:nvCxnSpPr>
          <p:spPr>
            <a:xfrm flipH="1">
              <a:off x="5282322" y="3421948"/>
              <a:ext cx="663389" cy="2599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0042942" y="2906488"/>
            <a:ext cx="1451907" cy="1187820"/>
            <a:chOff x="5945711" y="3421945"/>
            <a:chExt cx="1290584" cy="1187821"/>
          </a:xfrm>
        </p:grpSpPr>
        <p:sp>
          <p:nvSpPr>
            <p:cNvPr id="36" name="Oval 35"/>
            <p:cNvSpPr/>
            <p:nvPr/>
          </p:nvSpPr>
          <p:spPr>
            <a:xfrm>
              <a:off x="6298118" y="3695366"/>
              <a:ext cx="938177" cy="914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D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  <a:endCxn id="36" idx="0"/>
            </p:cNvCxnSpPr>
            <p:nvPr/>
          </p:nvCxnSpPr>
          <p:spPr>
            <a:xfrm>
              <a:off x="5945711" y="3421945"/>
              <a:ext cx="821496" cy="27342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8"/>
          <p:cNvSpPr txBox="1">
            <a:spLocks noGrp="1"/>
          </p:cNvSpPr>
          <p:nvPr>
            <p:ph type="body" sz="quarter" idx="20"/>
          </p:nvPr>
        </p:nvSpPr>
        <p:spPr>
          <a:xfrm>
            <a:off x="3673475" y="190418"/>
            <a:ext cx="8518525" cy="6093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400" dirty="0">
                <a:latin typeface="Andalus" pitchFamily="18" charset="-78"/>
                <a:cs typeface="Andalus" pitchFamily="18" charset="-78"/>
              </a:rPr>
              <a:t>Potensi Bonus Pasangan Basic, Bisa didapat 3 Kali Lipat Jika Anda mau Mengembangkan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2 </a:t>
            </a:r>
            <a:r>
              <a:rPr lang="id-ID" sz="2400" dirty="0">
                <a:latin typeface="Andalus" pitchFamily="18" charset="-78"/>
                <a:cs typeface="Andalus" pitchFamily="18" charset="-78"/>
              </a:rPr>
              <a:t>Account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Bayangan</a:t>
            </a:r>
            <a:r>
              <a:rPr lang="id-ID" sz="2400" dirty="0">
                <a:latin typeface="Andalus" pitchFamily="18" charset="-78"/>
                <a:cs typeface="Andalus" pitchFamily="18" charset="-78"/>
              </a:rPr>
              <a:t> Anda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71089" y="5619828"/>
            <a:ext cx="6668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>
                <a:latin typeface="Andalus" pitchFamily="18" charset="-78"/>
                <a:cs typeface="Andalus" pitchFamily="18" charset="-78"/>
              </a:rPr>
              <a:t>Bonus Sponsor Basic dan Pasangan Basic bisa didapat tanpa tutup poin, Dihitung Harian, Dibayar Mingguan.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43044" y="1080034"/>
            <a:ext cx="2603649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dirty="0">
                <a:latin typeface="Andalus" pitchFamily="18" charset="-78"/>
                <a:cs typeface="Andalus" pitchFamily="18" charset="-78"/>
              </a:rPr>
              <a:t>2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Pasang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x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Rp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32,500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endParaRPr lang="id-ID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7152" y="2285772"/>
            <a:ext cx="1644233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dirty="0" err="1">
                <a:latin typeface="Andalus" pitchFamily="18" charset="-78"/>
                <a:cs typeface="Andalus" pitchFamily="18" charset="-78"/>
              </a:rPr>
              <a:t>Rp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32,500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604073" y="2199869"/>
            <a:ext cx="1433268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dirty="0" err="1">
                <a:latin typeface="Andalus" pitchFamily="18" charset="-78"/>
                <a:cs typeface="Andalus" pitchFamily="18" charset="-78"/>
              </a:rPr>
              <a:t>Rp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32,500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05674" y="799797"/>
            <a:ext cx="4168550" cy="3535720"/>
            <a:chOff x="6505674" y="799797"/>
            <a:chExt cx="4168550" cy="3535720"/>
          </a:xfrm>
        </p:grpSpPr>
        <p:grpSp>
          <p:nvGrpSpPr>
            <p:cNvPr id="8" name="Group 7"/>
            <p:cNvGrpSpPr/>
            <p:nvPr/>
          </p:nvGrpSpPr>
          <p:grpSpPr>
            <a:xfrm>
              <a:off x="6505674" y="799797"/>
              <a:ext cx="4168550" cy="2120138"/>
              <a:chOff x="2723822" y="1301802"/>
              <a:chExt cx="3705377" cy="212013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902214" y="1301802"/>
                <a:ext cx="1152462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b="1" dirty="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NDA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2723822" y="2216202"/>
                <a:ext cx="1754623" cy="1205739"/>
                <a:chOff x="2723822" y="2216202"/>
                <a:chExt cx="1754623" cy="1205739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2723822" y="2507541"/>
                  <a:ext cx="1133211" cy="91440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L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v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r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age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 POIN 1</a:t>
                  </a:r>
                  <a:endParaRPr lang="id-ID" sz="1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5" name="Straight Connector 14"/>
                <p:cNvCxnSpPr>
                  <a:stCxn id="9" idx="4"/>
                  <a:endCxn id="14" idx="0"/>
                </p:cNvCxnSpPr>
                <p:nvPr/>
              </p:nvCxnSpPr>
              <p:spPr>
                <a:xfrm flipH="1">
                  <a:off x="3290428" y="2216202"/>
                  <a:ext cx="1188017" cy="29133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4478445" y="2216202"/>
                <a:ext cx="1950754" cy="1205739"/>
                <a:chOff x="4478445" y="2216202"/>
                <a:chExt cx="1950754" cy="1205739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5360615" y="2507541"/>
                  <a:ext cx="1068584" cy="91440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L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v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r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a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g</a:t>
                  </a:r>
                  <a:r>
                    <a:rPr lang="id-ID" sz="1200" b="1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  POIN 2</a:t>
                  </a:r>
                  <a:endParaRPr lang="id-ID" sz="1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3" name="Straight Connector 12"/>
                <p:cNvCxnSpPr>
                  <a:stCxn id="9" idx="4"/>
                  <a:endCxn id="12" idx="0"/>
                </p:cNvCxnSpPr>
                <p:nvPr/>
              </p:nvCxnSpPr>
              <p:spPr>
                <a:xfrm>
                  <a:off x="4478445" y="2216202"/>
                  <a:ext cx="1416463" cy="29133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9" name="Straight Connector 28"/>
            <p:cNvCxnSpPr/>
            <p:nvPr/>
          </p:nvCxnSpPr>
          <p:spPr>
            <a:xfrm>
              <a:off x="8505495" y="1714197"/>
              <a:ext cx="11035" cy="2621320"/>
            </a:xfrm>
            <a:prstGeom prst="line">
              <a:avLst/>
            </a:prstGeom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171088" y="4706006"/>
            <a:ext cx="6798487" cy="461647"/>
          </a:xfrm>
          <a:prstGeom prst="rect">
            <a:avLst/>
          </a:prstGeom>
          <a:solidFill>
            <a:srgbClr val="FF0000"/>
          </a:solidFill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</a:t>
            </a:r>
            <a:r>
              <a:rPr lang="id-ID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Maks 30 Psg/ hari x 3 =  Rp 2.925.000,-/ Hari atau Maks Rp  87,750,000,-/ Bulan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PREMIUM</a:t>
            </a:r>
            <a:r>
              <a:rPr lang="id-ID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Maks 100 Psg/ hari x 3 = Rp 9.750.000,-/ hari atau Maks Rp 292.500.000,-/ Bulan</a:t>
            </a:r>
          </a:p>
        </p:txBody>
      </p:sp>
    </p:spTree>
    <p:extLst>
      <p:ext uri="{BB962C8B-B14F-4D97-AF65-F5344CB8AC3E}">
        <p14:creationId xmlns:p14="http://schemas.microsoft.com/office/powerpoint/2010/main" val="22856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r="24428"/>
          <a:stretch>
            <a:fillRect/>
          </a:stretch>
        </p:blipFill>
        <p:spPr>
          <a:xfrm>
            <a:off x="1224869" y="873467"/>
            <a:ext cx="3189471" cy="5414792"/>
          </a:xfrm>
        </p:spPr>
      </p:pic>
      <p:sp>
        <p:nvSpPr>
          <p:cNvPr id="9" name="Text Placeholder 8"/>
          <p:cNvSpPr txBox="1">
            <a:spLocks noGrp="1"/>
          </p:cNvSpPr>
          <p:nvPr>
            <p:ph type="body" sz="quarter" idx="20"/>
          </p:nvPr>
        </p:nvSpPr>
        <p:spPr>
          <a:xfrm>
            <a:off x="4745421" y="327316"/>
            <a:ext cx="6702112" cy="6370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400" dirty="0">
                <a:latin typeface="Andalus" pitchFamily="18" charset="-78"/>
                <a:cs typeface="Andalus" pitchFamily="18" charset="-78"/>
              </a:rPr>
              <a:t>B. Bonus Pasangan Utama, Dari Pembelanjaan Ulang (Repeat Order)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65688" y="953896"/>
            <a:ext cx="6001025" cy="6226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id-ID" b="1" dirty="0">
                <a:latin typeface="Andalus" pitchFamily="18" charset="-78"/>
                <a:cs typeface="Andalus" pitchFamily="18" charset="-78"/>
              </a:rPr>
              <a:t>Akumulasi 10 BV Grup Kiri dan 10 BV Grup Kanan =</a:t>
            </a:r>
          </a:p>
          <a:p>
            <a:pPr algn="ctr"/>
            <a:r>
              <a:rPr lang="id-ID" b="1" dirty="0">
                <a:latin typeface="Andalus" pitchFamily="18" charset="-78"/>
                <a:cs typeface="Andalus" pitchFamily="18" charset="-78"/>
              </a:rPr>
              <a:t> 1 Pasang = Rp. 32.500,-</a:t>
            </a:r>
          </a:p>
        </p:txBody>
      </p:sp>
      <p:sp>
        <p:nvSpPr>
          <p:cNvPr id="11" name="Oval 10"/>
          <p:cNvSpPr/>
          <p:nvPr/>
        </p:nvSpPr>
        <p:spPr>
          <a:xfrm>
            <a:off x="7522997" y="1775389"/>
            <a:ext cx="1264393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1900" b="1" dirty="0">
                <a:latin typeface="Arial" pitchFamily="34" charset="0"/>
                <a:cs typeface="Arial" pitchFamily="34" charset="0"/>
              </a:rPr>
              <a:t>ANDA</a:t>
            </a:r>
            <a:endParaRPr lang="id-ID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64815" y="365074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3 BV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759570" y="44523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20 BV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455498" y="6025772"/>
            <a:ext cx="4172243" cy="408530"/>
            <a:chOff x="1678590" y="5602134"/>
            <a:chExt cx="4021478" cy="408533"/>
          </a:xfrm>
        </p:grpSpPr>
        <p:cxnSp>
          <p:nvCxnSpPr>
            <p:cNvPr id="55" name="Straight Connector 54"/>
            <p:cNvCxnSpPr/>
            <p:nvPr/>
          </p:nvCxnSpPr>
          <p:spPr>
            <a:xfrm flipH="1" flipV="1">
              <a:off x="3433420" y="5797931"/>
              <a:ext cx="1454525" cy="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78590" y="5610554"/>
              <a:ext cx="1767878" cy="400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000" dirty="0">
                  <a:latin typeface="Andalus" pitchFamily="18" charset="-78"/>
                  <a:cs typeface="Andalus" pitchFamily="18" charset="-78"/>
                </a:rPr>
                <a:t>Dihitung 30 BV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04044" y="5602134"/>
              <a:ext cx="796024" cy="400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000" dirty="0">
                  <a:latin typeface="Andalus" pitchFamily="18" charset="-78"/>
                  <a:cs typeface="Andalus" pitchFamily="18" charset="-78"/>
                </a:rPr>
                <a:t>30 BV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809125" y="1926154"/>
            <a:ext cx="2887357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d-ID" sz="2300" dirty="0"/>
              <a:t>3 Pasang = Rp 97.500,-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977634" y="6385367"/>
            <a:ext cx="2367920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d-ID" sz="2000" dirty="0">
                <a:latin typeface="Andalus" pitchFamily="18" charset="-78"/>
                <a:cs typeface="Andalus" pitchFamily="18" charset="-78"/>
              </a:rPr>
              <a:t>Sisa 5 BV Menunggu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68462" y="6386560"/>
            <a:ext cx="3230335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000" dirty="0">
                <a:latin typeface="Andalus" pitchFamily="18" charset="-78"/>
                <a:cs typeface="Andalus" pitchFamily="18" charset="-78"/>
              </a:rPr>
              <a:t>       </a:t>
            </a:r>
            <a:r>
              <a:rPr lang="id-ID" sz="2000" dirty="0">
                <a:latin typeface="Andalus" pitchFamily="18" charset="-78"/>
                <a:cs typeface="Andalus" pitchFamily="18" charset="-78"/>
              </a:rPr>
              <a:t>Sisa 40 BV Menunggu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09281" y="1712844"/>
            <a:ext cx="2558076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Misalnya :</a:t>
            </a:r>
          </a:p>
          <a:p>
            <a:r>
              <a:rPr lang="en-US" dirty="0">
                <a:latin typeface="Andalus" pitchFamily="18" charset="-78"/>
                <a:cs typeface="Andalus" pitchFamily="18" charset="-78"/>
              </a:rPr>
              <a:t>Dyna Grow 2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Ltr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,</a:t>
            </a:r>
          </a:p>
          <a:p>
            <a:r>
              <a:rPr lang="id-ID" dirty="0">
                <a:latin typeface="Andalus" pitchFamily="18" charset="-78"/>
                <a:cs typeface="Andalus" pitchFamily="18" charset="-78"/>
              </a:rPr>
              <a:t>H.D = Rp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305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.000,-  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r>
              <a:rPr lang="id-ID" dirty="0">
                <a:latin typeface="Andalus" pitchFamily="18" charset="-78"/>
                <a:cs typeface="Andalus" pitchFamily="18" charset="-78"/>
              </a:rPr>
              <a:t>H.K  = Rp 3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20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.000,-</a:t>
            </a:r>
          </a:p>
          <a:p>
            <a:r>
              <a:rPr lang="id-ID" dirty="0">
                <a:latin typeface="Andalus" pitchFamily="18" charset="-78"/>
                <a:cs typeface="Andalus" pitchFamily="18" charset="-78"/>
              </a:rPr>
              <a:t>POIN =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2.5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 BV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0537" y="364256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8 BV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27037" y="454647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2.5 BV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4846988" y="2919287"/>
            <a:ext cx="2880000" cy="3096846"/>
            <a:chOff x="4981899" y="2919287"/>
            <a:chExt cx="2704901" cy="3096846"/>
          </a:xfrm>
        </p:grpSpPr>
        <p:sp>
          <p:nvSpPr>
            <p:cNvPr id="21" name="Rectangle 20"/>
            <p:cNvSpPr/>
            <p:nvPr/>
          </p:nvSpPr>
          <p:spPr>
            <a:xfrm>
              <a:off x="5338386" y="5616023"/>
              <a:ext cx="20154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Grup KIRI 35</a:t>
              </a:r>
              <a:r>
                <a:rPr lang="en-US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 BV</a:t>
              </a:r>
              <a:r>
                <a:rPr lang="id-ID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 </a:t>
              </a:r>
              <a:endPara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981899" y="2919287"/>
              <a:ext cx="2704901" cy="3024314"/>
            </a:xfrm>
            <a:custGeom>
              <a:avLst/>
              <a:gdLst>
                <a:gd name="connsiteX0" fmla="*/ 2554014 w 2569779"/>
                <a:gd name="connsiteY0" fmla="*/ 0 h 2932386"/>
                <a:gd name="connsiteX1" fmla="*/ 2569779 w 2569779"/>
                <a:gd name="connsiteY1" fmla="*/ 2885089 h 2932386"/>
                <a:gd name="connsiteX2" fmla="*/ 0 w 2569779"/>
                <a:gd name="connsiteY2" fmla="*/ 2932386 h 2932386"/>
                <a:gd name="connsiteX3" fmla="*/ 2002221 w 2569779"/>
                <a:gd name="connsiteY3" fmla="*/ 15765 h 2932386"/>
                <a:gd name="connsiteX4" fmla="*/ 2554014 w 2569779"/>
                <a:gd name="connsiteY4" fmla="*/ 0 h 293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779" h="2932386">
                  <a:moveTo>
                    <a:pt x="2554014" y="0"/>
                  </a:moveTo>
                  <a:lnTo>
                    <a:pt x="2569779" y="2885089"/>
                  </a:lnTo>
                  <a:lnTo>
                    <a:pt x="0" y="2932386"/>
                  </a:lnTo>
                  <a:lnTo>
                    <a:pt x="2002221" y="15765"/>
                  </a:lnTo>
                  <a:lnTo>
                    <a:pt x="2554014" y="0"/>
                  </a:lnTo>
                  <a:close/>
                </a:path>
              </a:pathLst>
            </a:cu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686095" y="2689789"/>
            <a:ext cx="4833278" cy="2937792"/>
            <a:chOff x="5686095" y="2689789"/>
            <a:chExt cx="4833278" cy="2937792"/>
          </a:xfrm>
        </p:grpSpPr>
        <p:grpSp>
          <p:nvGrpSpPr>
            <p:cNvPr id="25" name="Group 24"/>
            <p:cNvGrpSpPr/>
            <p:nvPr/>
          </p:nvGrpSpPr>
          <p:grpSpPr>
            <a:xfrm>
              <a:off x="5686095" y="2689789"/>
              <a:ext cx="2417388" cy="2935292"/>
              <a:chOff x="5686095" y="2689789"/>
              <a:chExt cx="2417388" cy="293529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875352" y="2689789"/>
                <a:ext cx="1228131" cy="1006594"/>
                <a:chOff x="2728302" y="2354271"/>
                <a:chExt cx="1504155" cy="173067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728302" y="3170543"/>
                  <a:ext cx="966990" cy="914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d-ID" sz="2700" b="1" dirty="0"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cxnSp>
              <p:nvCxnSpPr>
                <p:cNvPr id="20" name="Straight Connector 19"/>
                <p:cNvCxnSpPr>
                  <a:endCxn id="19" idx="0"/>
                </p:cNvCxnSpPr>
                <p:nvPr/>
              </p:nvCxnSpPr>
              <p:spPr>
                <a:xfrm flipH="1">
                  <a:off x="3211797" y="2354271"/>
                  <a:ext cx="1020660" cy="81627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6360939" y="3577932"/>
                <a:ext cx="896424" cy="1022359"/>
                <a:chOff x="2728302" y="2327166"/>
                <a:chExt cx="1581392" cy="1757777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728302" y="3170543"/>
                  <a:ext cx="966990" cy="914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d-ID" sz="2700" b="1" dirty="0"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32" name="Straight Connector 31"/>
                <p:cNvCxnSpPr>
                  <a:endCxn id="31" idx="0"/>
                </p:cNvCxnSpPr>
                <p:nvPr/>
              </p:nvCxnSpPr>
              <p:spPr>
                <a:xfrm flipH="1">
                  <a:off x="3211797" y="2327166"/>
                  <a:ext cx="1097897" cy="84337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>
                <a:off x="5686095" y="4600291"/>
                <a:ext cx="948917" cy="1024790"/>
                <a:chOff x="2728300" y="2322986"/>
                <a:chExt cx="1842372" cy="1761957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2728300" y="3170543"/>
                  <a:ext cx="1581392" cy="914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d-ID" sz="1400" b="1" dirty="0">
                      <a:latin typeface="Andalus" pitchFamily="18" charset="-78"/>
                      <a:cs typeface="Andalus" pitchFamily="18" charset="-78"/>
                    </a:rPr>
                    <a:t>Dst</a:t>
                  </a:r>
                </a:p>
              </p:txBody>
            </p:sp>
            <p:cxnSp>
              <p:nvCxnSpPr>
                <p:cNvPr id="45" name="Straight Connector 44"/>
                <p:cNvCxnSpPr>
                  <a:stCxn id="31" idx="4"/>
                  <a:endCxn id="44" idx="0"/>
                </p:cNvCxnSpPr>
                <p:nvPr/>
              </p:nvCxnSpPr>
              <p:spPr>
                <a:xfrm flipH="1">
                  <a:off x="3518997" y="2322986"/>
                  <a:ext cx="1051675" cy="847556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7" name="Group 76"/>
            <p:cNvGrpSpPr/>
            <p:nvPr/>
          </p:nvGrpSpPr>
          <p:grpSpPr>
            <a:xfrm>
              <a:off x="8101985" y="2692289"/>
              <a:ext cx="2417388" cy="2935292"/>
              <a:chOff x="8101985" y="2692289"/>
              <a:chExt cx="2417388" cy="2935292"/>
            </a:xfrm>
          </p:grpSpPr>
          <p:grpSp>
            <p:nvGrpSpPr>
              <p:cNvPr id="62" name="Group 61"/>
              <p:cNvGrpSpPr/>
              <p:nvPr/>
            </p:nvGrpSpPr>
            <p:grpSpPr>
              <a:xfrm flipH="1">
                <a:off x="8101985" y="2692289"/>
                <a:ext cx="2417388" cy="2935292"/>
                <a:chOff x="5686095" y="2689789"/>
                <a:chExt cx="2417388" cy="2935292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6875352" y="2689789"/>
                  <a:ext cx="1228131" cy="1006594"/>
                  <a:chOff x="2728302" y="2354271"/>
                  <a:chExt cx="1504155" cy="1730672"/>
                </a:xfrm>
              </p:grpSpPr>
              <p:sp>
                <p:nvSpPr>
                  <p:cNvPr id="70" name="Oval 69"/>
                  <p:cNvSpPr/>
                  <p:nvPr/>
                </p:nvSpPr>
                <p:spPr>
                  <a:xfrm>
                    <a:off x="2728302" y="3170543"/>
                    <a:ext cx="966990" cy="9144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d-ID" sz="2700" b="1" dirty="0"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cxnSp>
                <p:nvCxnSpPr>
                  <p:cNvPr id="71" name="Straight Connector 70"/>
                  <p:cNvCxnSpPr>
                    <a:endCxn id="70" idx="0"/>
                  </p:cNvCxnSpPr>
                  <p:nvPr/>
                </p:nvCxnSpPr>
                <p:spPr>
                  <a:xfrm flipH="1">
                    <a:off x="3211797" y="2354271"/>
                    <a:ext cx="1020660" cy="816271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6360939" y="3577932"/>
                  <a:ext cx="896424" cy="1022359"/>
                  <a:chOff x="2728302" y="2327166"/>
                  <a:chExt cx="1581392" cy="1757777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2728302" y="3170543"/>
                    <a:ext cx="966990" cy="9144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d-ID" sz="2700" b="1" dirty="0"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cxnSp>
                <p:nvCxnSpPr>
                  <p:cNvPr id="69" name="Straight Connector 68"/>
                  <p:cNvCxnSpPr>
                    <a:endCxn id="68" idx="0"/>
                  </p:cNvCxnSpPr>
                  <p:nvPr/>
                </p:nvCxnSpPr>
                <p:spPr>
                  <a:xfrm flipH="1">
                    <a:off x="3211797" y="2327166"/>
                    <a:ext cx="1097897" cy="843378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5686095" y="4600291"/>
                  <a:ext cx="948917" cy="1024790"/>
                  <a:chOff x="2728300" y="2322986"/>
                  <a:chExt cx="1842372" cy="1761957"/>
                </a:xfrm>
              </p:grpSpPr>
              <p:sp>
                <p:nvSpPr>
                  <p:cNvPr id="66" name="Oval 65"/>
                  <p:cNvSpPr/>
                  <p:nvPr/>
                </p:nvSpPr>
                <p:spPr>
                  <a:xfrm>
                    <a:off x="2728300" y="3170543"/>
                    <a:ext cx="1581392" cy="9144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d-ID" sz="1400" b="1" dirty="0">
                        <a:latin typeface="Andalus" pitchFamily="18" charset="-78"/>
                        <a:cs typeface="Andalus" pitchFamily="18" charset="-78"/>
                      </a:rPr>
                      <a:t>Dst</a:t>
                    </a:r>
                  </a:p>
                </p:txBody>
              </p:sp>
              <p:cxnSp>
                <p:nvCxnSpPr>
                  <p:cNvPr id="67" name="Straight Connector 66"/>
                  <p:cNvCxnSpPr>
                    <a:stCxn id="68" idx="4"/>
                    <a:endCxn id="66" idx="0"/>
                  </p:cNvCxnSpPr>
                  <p:nvPr/>
                </p:nvCxnSpPr>
                <p:spPr>
                  <a:xfrm flipH="1">
                    <a:off x="3518997" y="2322986"/>
                    <a:ext cx="1051675" cy="847556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2" name="Straight Connector 71"/>
              <p:cNvCxnSpPr/>
              <p:nvPr/>
            </p:nvCxnSpPr>
            <p:spPr>
              <a:xfrm flipH="1">
                <a:off x="8930982" y="4584762"/>
                <a:ext cx="622351" cy="4905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8635549" y="5075288"/>
                <a:ext cx="548146" cy="53183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700" b="1" dirty="0">
                    <a:latin typeface="Arial" pitchFamily="34" charset="0"/>
                    <a:cs typeface="Arial" pitchFamily="34" charset="0"/>
                  </a:rPr>
                  <a:t>E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8462078" y="2921787"/>
            <a:ext cx="2985455" cy="3103404"/>
            <a:chOff x="8462078" y="2921787"/>
            <a:chExt cx="2985455" cy="3103404"/>
          </a:xfrm>
        </p:grpSpPr>
        <p:sp>
          <p:nvSpPr>
            <p:cNvPr id="61" name="Freeform 60"/>
            <p:cNvSpPr/>
            <p:nvPr/>
          </p:nvSpPr>
          <p:spPr>
            <a:xfrm flipH="1">
              <a:off x="8462078" y="2921787"/>
              <a:ext cx="2900465" cy="3024314"/>
            </a:xfrm>
            <a:custGeom>
              <a:avLst/>
              <a:gdLst>
                <a:gd name="connsiteX0" fmla="*/ 2554014 w 2569779"/>
                <a:gd name="connsiteY0" fmla="*/ 0 h 2932386"/>
                <a:gd name="connsiteX1" fmla="*/ 2569779 w 2569779"/>
                <a:gd name="connsiteY1" fmla="*/ 2885089 h 2932386"/>
                <a:gd name="connsiteX2" fmla="*/ 0 w 2569779"/>
                <a:gd name="connsiteY2" fmla="*/ 2932386 h 2932386"/>
                <a:gd name="connsiteX3" fmla="*/ 2002221 w 2569779"/>
                <a:gd name="connsiteY3" fmla="*/ 15765 h 2932386"/>
                <a:gd name="connsiteX4" fmla="*/ 2554014 w 2569779"/>
                <a:gd name="connsiteY4" fmla="*/ 0 h 293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779" h="2932386">
                  <a:moveTo>
                    <a:pt x="2554014" y="0"/>
                  </a:moveTo>
                  <a:lnTo>
                    <a:pt x="2569779" y="2885089"/>
                  </a:lnTo>
                  <a:lnTo>
                    <a:pt x="0" y="2932386"/>
                  </a:lnTo>
                  <a:lnTo>
                    <a:pt x="2002221" y="15765"/>
                  </a:lnTo>
                  <a:lnTo>
                    <a:pt x="2554014" y="0"/>
                  </a:lnTo>
                  <a:close/>
                </a:path>
              </a:pathLst>
            </a:cu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717283" y="5625081"/>
              <a:ext cx="27302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7</a:t>
              </a:r>
              <a:r>
                <a:rPr lang="en-US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0 BV</a:t>
              </a:r>
              <a:r>
                <a:rPr lang="id-ID" sz="2000" b="1" dirty="0">
                  <a:solidFill>
                    <a:srgbClr val="FF0000"/>
                  </a:solidFill>
                  <a:latin typeface="Andalus" pitchFamily="18" charset="-78"/>
                  <a:cs typeface="Andalus" pitchFamily="18" charset="-78"/>
                </a:rPr>
                <a:t> Grup KANAN</a:t>
              </a:r>
              <a:endPara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9106840" y="526428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ndalus" pitchFamily="18" charset="-78"/>
                <a:cs typeface="Andalus" pitchFamily="18" charset="-78"/>
              </a:rPr>
              <a:t>0 BV</a:t>
            </a:r>
          </a:p>
        </p:txBody>
      </p:sp>
    </p:spTree>
    <p:extLst>
      <p:ext uri="{BB962C8B-B14F-4D97-AF65-F5344CB8AC3E}">
        <p14:creationId xmlns:p14="http://schemas.microsoft.com/office/powerpoint/2010/main" val="278418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0" grpId="0"/>
      <p:bldP spid="53" grpId="0"/>
      <p:bldP spid="58" grpId="0"/>
      <p:bldP spid="59" grpId="0"/>
      <p:bldP spid="60" grpId="0"/>
      <p:bldP spid="22" grpId="0"/>
      <p:bldP spid="12" grpId="0"/>
      <p:bldP spid="51" grpId="0"/>
      <p:bldP spid="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>
            <a:fillRect/>
          </a:stretch>
        </p:blipFill>
        <p:spPr>
          <a:xfrm>
            <a:off x="686345" y="782638"/>
            <a:ext cx="3694113" cy="55054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68DDA-8193-4D5D-873F-B33C144D3E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01143" y="252247"/>
            <a:ext cx="8501377" cy="500252"/>
          </a:xfrm>
        </p:spPr>
        <p:txBody>
          <a:bodyPr/>
          <a:lstStyle/>
          <a:p>
            <a:pPr algn="ctr"/>
            <a:r>
              <a:rPr lang="id-ID" dirty="0">
                <a:latin typeface="Andalus" pitchFamily="18" charset="-78"/>
                <a:cs typeface="Andalus" pitchFamily="18" charset="-78"/>
              </a:rPr>
              <a:t>Potensi</a:t>
            </a:r>
            <a:r>
              <a:rPr lang="id-ID" spc="-25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spc="-4" dirty="0">
                <a:latin typeface="Andalus" pitchFamily="18" charset="-78"/>
                <a:cs typeface="Andalus" pitchFamily="18" charset="-78"/>
              </a:rPr>
              <a:t>Bonus</a:t>
            </a:r>
            <a:r>
              <a:rPr lang="id-ID" spc="-21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Pasangan Utama</a:t>
            </a:r>
            <a:r>
              <a:rPr lang="id-ID" spc="-21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Bisa</a:t>
            </a:r>
            <a:r>
              <a:rPr lang="id-ID" spc="-87" dirty="0">
                <a:latin typeface="Andalus" pitchFamily="18" charset="-78"/>
                <a:cs typeface="Andalus" pitchFamily="18" charset="-78"/>
              </a:rPr>
              <a:t> didapat </a:t>
            </a:r>
            <a:r>
              <a:rPr lang="id-ID" b="1" dirty="0">
                <a:latin typeface="Andalus" pitchFamily="18" charset="-78"/>
                <a:cs typeface="Andalus" pitchFamily="18" charset="-78"/>
              </a:rPr>
              <a:t>3</a:t>
            </a:r>
            <a:r>
              <a:rPr lang="id-ID" b="1" spc="-14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b="1" dirty="0">
                <a:latin typeface="Andalus" pitchFamily="18" charset="-78"/>
                <a:cs typeface="Andalus" pitchFamily="18" charset="-78"/>
              </a:rPr>
              <a:t>Kali</a:t>
            </a:r>
            <a:r>
              <a:rPr lang="id-ID" b="1" spc="-4" dirty="0">
                <a:latin typeface="Andalus" pitchFamily="18" charset="-78"/>
                <a:cs typeface="Andalus" pitchFamily="18" charset="-78"/>
              </a:rPr>
              <a:t> L</a:t>
            </a:r>
            <a:r>
              <a:rPr lang="id-ID" b="1" dirty="0">
                <a:latin typeface="Andalus" pitchFamily="18" charset="-78"/>
                <a:cs typeface="Andalus" pitchFamily="18" charset="-78"/>
              </a:rPr>
              <a:t>ipat</a:t>
            </a:r>
            <a:r>
              <a:rPr lang="id-ID" b="1" spc="-10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spc="-10" dirty="0">
                <a:latin typeface="Andalus" pitchFamily="18" charset="-78"/>
                <a:cs typeface="Andalus" pitchFamily="18" charset="-78"/>
              </a:rPr>
              <a:t>J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ika</a:t>
            </a:r>
            <a:r>
              <a:rPr lang="id-ID" spc="-93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spc="-4" dirty="0">
                <a:latin typeface="Andalus" pitchFamily="18" charset="-78"/>
                <a:cs typeface="Andalus" pitchFamily="18" charset="-78"/>
              </a:rPr>
              <a:t>Anda </a:t>
            </a:r>
          </a:p>
          <a:p>
            <a:pPr algn="ctr"/>
            <a:r>
              <a:rPr lang="id-ID" dirty="0">
                <a:latin typeface="Andalus" pitchFamily="18" charset="-78"/>
                <a:cs typeface="Andalus" pitchFamily="18" charset="-78"/>
              </a:rPr>
              <a:t>Membangun</a:t>
            </a:r>
            <a:r>
              <a:rPr lang="id-ID" spc="-35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Jaringan</a:t>
            </a:r>
            <a:r>
              <a:rPr lang="id-ID" spc="-35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Bisnis</a:t>
            </a:r>
            <a:r>
              <a:rPr lang="id-ID" spc="-10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di 2 Account </a:t>
            </a:r>
            <a:r>
              <a:rPr lang="id-ID" spc="-4" dirty="0">
                <a:latin typeface="Andalus" pitchFamily="18" charset="-78"/>
                <a:cs typeface="Andalus" pitchFamily="18" charset="-78"/>
              </a:rPr>
              <a:t>Bayangan Anda </a:t>
            </a:r>
          </a:p>
          <a:p>
            <a:pPr algn="ctr"/>
            <a:r>
              <a:rPr lang="id-ID" dirty="0">
                <a:latin typeface="Andalus" pitchFamily="18" charset="-78"/>
                <a:cs typeface="Andalus" pitchFamily="18" charset="-78"/>
              </a:rPr>
              <a:t>(Leverage Poin 1 dan Leverage Poin 2).</a:t>
            </a:r>
          </a:p>
          <a:p>
            <a:pPr algn="ctr"/>
            <a:endParaRPr lang="id-ID" dirty="0"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05674" y="1257011"/>
            <a:ext cx="4168550" cy="2120138"/>
            <a:chOff x="2723822" y="1301802"/>
            <a:chExt cx="3705377" cy="2120139"/>
          </a:xfrm>
        </p:grpSpPr>
        <p:sp>
          <p:nvSpPr>
            <p:cNvPr id="5" name="Oval 4"/>
            <p:cNvSpPr/>
            <p:nvPr/>
          </p:nvSpPr>
          <p:spPr>
            <a:xfrm>
              <a:off x="3902214" y="1301802"/>
              <a:ext cx="1152462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b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NDA</a:t>
              </a:r>
              <a:r>
                <a:rPr lang="id-ID" sz="1200" b="1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723822" y="2216202"/>
              <a:ext cx="1754623" cy="1205739"/>
              <a:chOff x="2723822" y="2216202"/>
              <a:chExt cx="1754623" cy="120573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723822" y="2507541"/>
                <a:ext cx="1133211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age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 POIN 1</a:t>
                </a:r>
                <a:endParaRPr lang="id-ID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5" idx="4"/>
                <a:endCxn id="11" idx="0"/>
              </p:cNvCxnSpPr>
              <p:nvPr/>
            </p:nvCxnSpPr>
            <p:spPr>
              <a:xfrm flipH="1">
                <a:off x="3290428" y="2216202"/>
                <a:ext cx="1188017" cy="2913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4478445" y="2216202"/>
              <a:ext cx="1950754" cy="1205739"/>
              <a:chOff x="4478445" y="2216202"/>
              <a:chExt cx="1950754" cy="120573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360615" y="2507541"/>
                <a:ext cx="1068584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g</a:t>
                </a:r>
                <a:r>
                  <a:rPr lang="id-ID" sz="1200" b="1" dirty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  POIN 2</a:t>
                </a:r>
                <a:endParaRPr lang="id-ID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" name="Straight Connector 9"/>
              <p:cNvCxnSpPr>
                <a:stCxn id="5" idx="4"/>
                <a:endCxn id="9" idx="0"/>
              </p:cNvCxnSpPr>
              <p:nvPr/>
            </p:nvCxnSpPr>
            <p:spPr>
              <a:xfrm>
                <a:off x="4478445" y="2216202"/>
                <a:ext cx="1416463" cy="2913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5729468" y="3377149"/>
            <a:ext cx="1413637" cy="1160933"/>
            <a:chOff x="1763688" y="3421941"/>
            <a:chExt cx="1346189" cy="1160933"/>
          </a:xfrm>
        </p:grpSpPr>
        <p:sp>
          <p:nvSpPr>
            <p:cNvPr id="14" name="Oval 13"/>
            <p:cNvSpPr/>
            <p:nvPr/>
          </p:nvSpPr>
          <p:spPr>
            <a:xfrm>
              <a:off x="1763688" y="3668474"/>
              <a:ext cx="96699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A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2460339" y="3421941"/>
              <a:ext cx="649538" cy="36727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7143105" y="3361383"/>
            <a:ext cx="1224681" cy="1174373"/>
            <a:chOff x="3157689" y="3421948"/>
            <a:chExt cx="1088605" cy="1174370"/>
          </a:xfrm>
        </p:grpSpPr>
        <p:sp>
          <p:nvSpPr>
            <p:cNvPr id="17" name="Oval 16"/>
            <p:cNvSpPr/>
            <p:nvPr/>
          </p:nvSpPr>
          <p:spPr>
            <a:xfrm>
              <a:off x="3279304" y="3681918"/>
              <a:ext cx="96699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B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Straight Connector 17"/>
            <p:cNvCxnSpPr>
              <a:endCxn id="17" idx="0"/>
            </p:cNvCxnSpPr>
            <p:nvPr/>
          </p:nvCxnSpPr>
          <p:spPr>
            <a:xfrm>
              <a:off x="3157689" y="3421948"/>
              <a:ext cx="605117" cy="2599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782893" y="3379475"/>
            <a:ext cx="1290252" cy="1174373"/>
            <a:chOff x="4798820" y="3421948"/>
            <a:chExt cx="1146891" cy="1174370"/>
          </a:xfrm>
        </p:grpSpPr>
        <p:sp>
          <p:nvSpPr>
            <p:cNvPr id="20" name="Oval 19"/>
            <p:cNvSpPr/>
            <p:nvPr/>
          </p:nvSpPr>
          <p:spPr>
            <a:xfrm>
              <a:off x="4798820" y="3681918"/>
              <a:ext cx="96699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C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Straight Connector 20"/>
            <p:cNvCxnSpPr>
              <a:endCxn id="20" idx="0"/>
            </p:cNvCxnSpPr>
            <p:nvPr/>
          </p:nvCxnSpPr>
          <p:spPr>
            <a:xfrm flipH="1">
              <a:off x="5282322" y="3421948"/>
              <a:ext cx="663389" cy="2599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0042941" y="3379468"/>
            <a:ext cx="1451908" cy="1187820"/>
            <a:chOff x="5945711" y="3421945"/>
            <a:chExt cx="1290585" cy="1187821"/>
          </a:xfrm>
        </p:grpSpPr>
        <p:sp>
          <p:nvSpPr>
            <p:cNvPr id="23" name="Oval 22"/>
            <p:cNvSpPr/>
            <p:nvPr/>
          </p:nvSpPr>
          <p:spPr>
            <a:xfrm>
              <a:off x="6269306" y="3695366"/>
              <a:ext cx="96699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700" b="1" dirty="0">
                  <a:latin typeface="Arial" pitchFamily="34" charset="0"/>
                  <a:cs typeface="Arial" pitchFamily="34" charset="0"/>
                </a:rPr>
                <a:t>D</a:t>
              </a:r>
              <a:endParaRPr lang="en-US" sz="27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Basic</a:t>
              </a:r>
              <a:endParaRPr lang="id-ID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Connector 23"/>
            <p:cNvCxnSpPr>
              <a:endCxn id="23" idx="0"/>
            </p:cNvCxnSpPr>
            <p:nvPr/>
          </p:nvCxnSpPr>
          <p:spPr>
            <a:xfrm>
              <a:off x="5945711" y="3421945"/>
              <a:ext cx="807097" cy="2734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739560" y="4583054"/>
            <a:ext cx="992309" cy="834460"/>
            <a:chOff x="2713216" y="3352233"/>
            <a:chExt cx="514879" cy="834461"/>
          </a:xfrm>
        </p:grpSpPr>
        <p:sp>
          <p:nvSpPr>
            <p:cNvPr id="26" name="object 23"/>
            <p:cNvSpPr/>
            <p:nvPr/>
          </p:nvSpPr>
          <p:spPr>
            <a:xfrm>
              <a:off x="2714612" y="3352233"/>
              <a:ext cx="512048" cy="791155"/>
            </a:xfrm>
            <a:custGeom>
              <a:avLst/>
              <a:gdLst/>
              <a:ahLst/>
              <a:cxnLst/>
              <a:rect l="l" t="t" r="r" b="b"/>
              <a:pathLst>
                <a:path w="483235" h="1077595">
                  <a:moveTo>
                    <a:pt x="246887" y="0"/>
                  </a:moveTo>
                  <a:lnTo>
                    <a:pt x="234695" y="0"/>
                  </a:lnTo>
                  <a:lnTo>
                    <a:pt x="230123" y="3048"/>
                  </a:lnTo>
                  <a:lnTo>
                    <a:pt x="228599" y="9144"/>
                  </a:lnTo>
                  <a:lnTo>
                    <a:pt x="0" y="1062228"/>
                  </a:lnTo>
                  <a:lnTo>
                    <a:pt x="0" y="1069848"/>
                  </a:lnTo>
                  <a:lnTo>
                    <a:pt x="3047" y="1072896"/>
                  </a:lnTo>
                  <a:lnTo>
                    <a:pt x="4571" y="1075944"/>
                  </a:lnTo>
                  <a:lnTo>
                    <a:pt x="9143" y="1077468"/>
                  </a:lnTo>
                  <a:lnTo>
                    <a:pt x="473963" y="1077468"/>
                  </a:lnTo>
                  <a:lnTo>
                    <a:pt x="477011" y="1075944"/>
                  </a:lnTo>
                  <a:lnTo>
                    <a:pt x="480059" y="1072896"/>
                  </a:lnTo>
                  <a:lnTo>
                    <a:pt x="482345" y="1068324"/>
                  </a:lnTo>
                  <a:lnTo>
                    <a:pt x="24383" y="1068324"/>
                  </a:lnTo>
                  <a:lnTo>
                    <a:pt x="12192" y="1053084"/>
                  </a:lnTo>
                  <a:lnTo>
                    <a:pt x="27692" y="1053084"/>
                  </a:lnTo>
                  <a:lnTo>
                    <a:pt x="240791" y="71404"/>
                  </a:lnTo>
                  <a:lnTo>
                    <a:pt x="228599" y="15240"/>
                  </a:lnTo>
                  <a:lnTo>
                    <a:pt x="254307" y="15240"/>
                  </a:lnTo>
                  <a:lnTo>
                    <a:pt x="252983" y="9144"/>
                  </a:lnTo>
                  <a:lnTo>
                    <a:pt x="252983" y="3048"/>
                  </a:lnTo>
                  <a:lnTo>
                    <a:pt x="246887" y="0"/>
                  </a:lnTo>
                  <a:close/>
                </a:path>
                <a:path w="483235" h="1077595">
                  <a:moveTo>
                    <a:pt x="27692" y="1053084"/>
                  </a:moveTo>
                  <a:lnTo>
                    <a:pt x="12192" y="1053084"/>
                  </a:lnTo>
                  <a:lnTo>
                    <a:pt x="24383" y="1068324"/>
                  </a:lnTo>
                  <a:lnTo>
                    <a:pt x="27692" y="1053084"/>
                  </a:lnTo>
                  <a:close/>
                </a:path>
                <a:path w="483235" h="1077595">
                  <a:moveTo>
                    <a:pt x="453891" y="1053084"/>
                  </a:moveTo>
                  <a:lnTo>
                    <a:pt x="27692" y="1053084"/>
                  </a:lnTo>
                  <a:lnTo>
                    <a:pt x="24383" y="1068324"/>
                  </a:lnTo>
                  <a:lnTo>
                    <a:pt x="457199" y="1068324"/>
                  </a:lnTo>
                  <a:lnTo>
                    <a:pt x="453891" y="1053084"/>
                  </a:lnTo>
                  <a:close/>
                </a:path>
                <a:path w="483235" h="1077595">
                  <a:moveTo>
                    <a:pt x="254307" y="15240"/>
                  </a:moveTo>
                  <a:lnTo>
                    <a:pt x="252983" y="15240"/>
                  </a:lnTo>
                  <a:lnTo>
                    <a:pt x="240791" y="71404"/>
                  </a:lnTo>
                  <a:lnTo>
                    <a:pt x="457199" y="1068324"/>
                  </a:lnTo>
                  <a:lnTo>
                    <a:pt x="469391" y="1053084"/>
                  </a:lnTo>
                  <a:lnTo>
                    <a:pt x="479599" y="1053084"/>
                  </a:lnTo>
                  <a:lnTo>
                    <a:pt x="254307" y="15240"/>
                  </a:lnTo>
                  <a:close/>
                </a:path>
                <a:path w="483235" h="1077595">
                  <a:moveTo>
                    <a:pt x="479599" y="1053084"/>
                  </a:moveTo>
                  <a:lnTo>
                    <a:pt x="469391" y="1053084"/>
                  </a:lnTo>
                  <a:lnTo>
                    <a:pt x="457199" y="1068324"/>
                  </a:lnTo>
                  <a:lnTo>
                    <a:pt x="482345" y="1068324"/>
                  </a:lnTo>
                  <a:lnTo>
                    <a:pt x="483107" y="1066800"/>
                  </a:lnTo>
                  <a:lnTo>
                    <a:pt x="481583" y="1062228"/>
                  </a:lnTo>
                  <a:lnTo>
                    <a:pt x="479599" y="1053084"/>
                  </a:lnTo>
                  <a:close/>
                </a:path>
                <a:path w="483235" h="1077595">
                  <a:moveTo>
                    <a:pt x="252983" y="15240"/>
                  </a:moveTo>
                  <a:lnTo>
                    <a:pt x="228599" y="15240"/>
                  </a:lnTo>
                  <a:lnTo>
                    <a:pt x="240791" y="71404"/>
                  </a:lnTo>
                  <a:lnTo>
                    <a:pt x="252983" y="1524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13216" y="3817362"/>
              <a:ext cx="51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2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0BV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08680" y="4561401"/>
            <a:ext cx="992309" cy="834460"/>
            <a:chOff x="2713216" y="3352233"/>
            <a:chExt cx="514879" cy="834461"/>
          </a:xfrm>
        </p:grpSpPr>
        <p:sp>
          <p:nvSpPr>
            <p:cNvPr id="29" name="object 23"/>
            <p:cNvSpPr/>
            <p:nvPr/>
          </p:nvSpPr>
          <p:spPr>
            <a:xfrm>
              <a:off x="2714612" y="3352233"/>
              <a:ext cx="512048" cy="791155"/>
            </a:xfrm>
            <a:custGeom>
              <a:avLst/>
              <a:gdLst/>
              <a:ahLst/>
              <a:cxnLst/>
              <a:rect l="l" t="t" r="r" b="b"/>
              <a:pathLst>
                <a:path w="483235" h="1077595">
                  <a:moveTo>
                    <a:pt x="246887" y="0"/>
                  </a:moveTo>
                  <a:lnTo>
                    <a:pt x="234695" y="0"/>
                  </a:lnTo>
                  <a:lnTo>
                    <a:pt x="230123" y="3048"/>
                  </a:lnTo>
                  <a:lnTo>
                    <a:pt x="228599" y="9144"/>
                  </a:lnTo>
                  <a:lnTo>
                    <a:pt x="0" y="1062228"/>
                  </a:lnTo>
                  <a:lnTo>
                    <a:pt x="0" y="1069848"/>
                  </a:lnTo>
                  <a:lnTo>
                    <a:pt x="3047" y="1072896"/>
                  </a:lnTo>
                  <a:lnTo>
                    <a:pt x="4571" y="1075944"/>
                  </a:lnTo>
                  <a:lnTo>
                    <a:pt x="9143" y="1077468"/>
                  </a:lnTo>
                  <a:lnTo>
                    <a:pt x="473963" y="1077468"/>
                  </a:lnTo>
                  <a:lnTo>
                    <a:pt x="477011" y="1075944"/>
                  </a:lnTo>
                  <a:lnTo>
                    <a:pt x="480059" y="1072896"/>
                  </a:lnTo>
                  <a:lnTo>
                    <a:pt x="482345" y="1068324"/>
                  </a:lnTo>
                  <a:lnTo>
                    <a:pt x="24383" y="1068324"/>
                  </a:lnTo>
                  <a:lnTo>
                    <a:pt x="12192" y="1053084"/>
                  </a:lnTo>
                  <a:lnTo>
                    <a:pt x="27692" y="1053084"/>
                  </a:lnTo>
                  <a:lnTo>
                    <a:pt x="240791" y="71404"/>
                  </a:lnTo>
                  <a:lnTo>
                    <a:pt x="228599" y="15240"/>
                  </a:lnTo>
                  <a:lnTo>
                    <a:pt x="254307" y="15240"/>
                  </a:lnTo>
                  <a:lnTo>
                    <a:pt x="252983" y="9144"/>
                  </a:lnTo>
                  <a:lnTo>
                    <a:pt x="252983" y="3048"/>
                  </a:lnTo>
                  <a:lnTo>
                    <a:pt x="246887" y="0"/>
                  </a:lnTo>
                  <a:close/>
                </a:path>
                <a:path w="483235" h="1077595">
                  <a:moveTo>
                    <a:pt x="27692" y="1053084"/>
                  </a:moveTo>
                  <a:lnTo>
                    <a:pt x="12192" y="1053084"/>
                  </a:lnTo>
                  <a:lnTo>
                    <a:pt x="24383" y="1068324"/>
                  </a:lnTo>
                  <a:lnTo>
                    <a:pt x="27692" y="1053084"/>
                  </a:lnTo>
                  <a:close/>
                </a:path>
                <a:path w="483235" h="1077595">
                  <a:moveTo>
                    <a:pt x="453891" y="1053084"/>
                  </a:moveTo>
                  <a:lnTo>
                    <a:pt x="27692" y="1053084"/>
                  </a:lnTo>
                  <a:lnTo>
                    <a:pt x="24383" y="1068324"/>
                  </a:lnTo>
                  <a:lnTo>
                    <a:pt x="457199" y="1068324"/>
                  </a:lnTo>
                  <a:lnTo>
                    <a:pt x="453891" y="1053084"/>
                  </a:lnTo>
                  <a:close/>
                </a:path>
                <a:path w="483235" h="1077595">
                  <a:moveTo>
                    <a:pt x="254307" y="15240"/>
                  </a:moveTo>
                  <a:lnTo>
                    <a:pt x="252983" y="15240"/>
                  </a:lnTo>
                  <a:lnTo>
                    <a:pt x="240791" y="71404"/>
                  </a:lnTo>
                  <a:lnTo>
                    <a:pt x="457199" y="1068324"/>
                  </a:lnTo>
                  <a:lnTo>
                    <a:pt x="469391" y="1053084"/>
                  </a:lnTo>
                  <a:lnTo>
                    <a:pt x="479599" y="1053084"/>
                  </a:lnTo>
                  <a:lnTo>
                    <a:pt x="254307" y="15240"/>
                  </a:lnTo>
                  <a:close/>
                </a:path>
                <a:path w="483235" h="1077595">
                  <a:moveTo>
                    <a:pt x="479599" y="1053084"/>
                  </a:moveTo>
                  <a:lnTo>
                    <a:pt x="469391" y="1053084"/>
                  </a:lnTo>
                  <a:lnTo>
                    <a:pt x="457199" y="1068324"/>
                  </a:lnTo>
                  <a:lnTo>
                    <a:pt x="482345" y="1068324"/>
                  </a:lnTo>
                  <a:lnTo>
                    <a:pt x="483107" y="1066800"/>
                  </a:lnTo>
                  <a:lnTo>
                    <a:pt x="481583" y="1062228"/>
                  </a:lnTo>
                  <a:lnTo>
                    <a:pt x="479599" y="1053084"/>
                  </a:lnTo>
                  <a:close/>
                </a:path>
                <a:path w="483235" h="1077595">
                  <a:moveTo>
                    <a:pt x="252983" y="15240"/>
                  </a:moveTo>
                  <a:lnTo>
                    <a:pt x="228599" y="15240"/>
                  </a:lnTo>
                  <a:lnTo>
                    <a:pt x="240791" y="71404"/>
                  </a:lnTo>
                  <a:lnTo>
                    <a:pt x="252983" y="1524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13216" y="3817362"/>
              <a:ext cx="51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2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0BV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30678" y="4571240"/>
            <a:ext cx="992309" cy="834460"/>
            <a:chOff x="2713216" y="3352233"/>
            <a:chExt cx="514879" cy="834461"/>
          </a:xfrm>
        </p:grpSpPr>
        <p:sp>
          <p:nvSpPr>
            <p:cNvPr id="32" name="object 23"/>
            <p:cNvSpPr/>
            <p:nvPr/>
          </p:nvSpPr>
          <p:spPr>
            <a:xfrm>
              <a:off x="2714612" y="3352233"/>
              <a:ext cx="512048" cy="791155"/>
            </a:xfrm>
            <a:custGeom>
              <a:avLst/>
              <a:gdLst/>
              <a:ahLst/>
              <a:cxnLst/>
              <a:rect l="l" t="t" r="r" b="b"/>
              <a:pathLst>
                <a:path w="483235" h="1077595">
                  <a:moveTo>
                    <a:pt x="246887" y="0"/>
                  </a:moveTo>
                  <a:lnTo>
                    <a:pt x="234695" y="0"/>
                  </a:lnTo>
                  <a:lnTo>
                    <a:pt x="230123" y="3048"/>
                  </a:lnTo>
                  <a:lnTo>
                    <a:pt x="228599" y="9144"/>
                  </a:lnTo>
                  <a:lnTo>
                    <a:pt x="0" y="1062228"/>
                  </a:lnTo>
                  <a:lnTo>
                    <a:pt x="0" y="1069848"/>
                  </a:lnTo>
                  <a:lnTo>
                    <a:pt x="3047" y="1072896"/>
                  </a:lnTo>
                  <a:lnTo>
                    <a:pt x="4571" y="1075944"/>
                  </a:lnTo>
                  <a:lnTo>
                    <a:pt x="9143" y="1077468"/>
                  </a:lnTo>
                  <a:lnTo>
                    <a:pt x="473963" y="1077468"/>
                  </a:lnTo>
                  <a:lnTo>
                    <a:pt x="477011" y="1075944"/>
                  </a:lnTo>
                  <a:lnTo>
                    <a:pt x="480059" y="1072896"/>
                  </a:lnTo>
                  <a:lnTo>
                    <a:pt x="482345" y="1068324"/>
                  </a:lnTo>
                  <a:lnTo>
                    <a:pt x="24383" y="1068324"/>
                  </a:lnTo>
                  <a:lnTo>
                    <a:pt x="12192" y="1053084"/>
                  </a:lnTo>
                  <a:lnTo>
                    <a:pt x="27692" y="1053084"/>
                  </a:lnTo>
                  <a:lnTo>
                    <a:pt x="240791" y="71404"/>
                  </a:lnTo>
                  <a:lnTo>
                    <a:pt x="228599" y="15240"/>
                  </a:lnTo>
                  <a:lnTo>
                    <a:pt x="254307" y="15240"/>
                  </a:lnTo>
                  <a:lnTo>
                    <a:pt x="252983" y="9144"/>
                  </a:lnTo>
                  <a:lnTo>
                    <a:pt x="252983" y="3048"/>
                  </a:lnTo>
                  <a:lnTo>
                    <a:pt x="246887" y="0"/>
                  </a:lnTo>
                  <a:close/>
                </a:path>
                <a:path w="483235" h="1077595">
                  <a:moveTo>
                    <a:pt x="27692" y="1053084"/>
                  </a:moveTo>
                  <a:lnTo>
                    <a:pt x="12192" y="1053084"/>
                  </a:lnTo>
                  <a:lnTo>
                    <a:pt x="24383" y="1068324"/>
                  </a:lnTo>
                  <a:lnTo>
                    <a:pt x="27692" y="1053084"/>
                  </a:lnTo>
                  <a:close/>
                </a:path>
                <a:path w="483235" h="1077595">
                  <a:moveTo>
                    <a:pt x="453891" y="1053084"/>
                  </a:moveTo>
                  <a:lnTo>
                    <a:pt x="27692" y="1053084"/>
                  </a:lnTo>
                  <a:lnTo>
                    <a:pt x="24383" y="1068324"/>
                  </a:lnTo>
                  <a:lnTo>
                    <a:pt x="457199" y="1068324"/>
                  </a:lnTo>
                  <a:lnTo>
                    <a:pt x="453891" y="1053084"/>
                  </a:lnTo>
                  <a:close/>
                </a:path>
                <a:path w="483235" h="1077595">
                  <a:moveTo>
                    <a:pt x="254307" y="15240"/>
                  </a:moveTo>
                  <a:lnTo>
                    <a:pt x="252983" y="15240"/>
                  </a:lnTo>
                  <a:lnTo>
                    <a:pt x="240791" y="71404"/>
                  </a:lnTo>
                  <a:lnTo>
                    <a:pt x="457199" y="1068324"/>
                  </a:lnTo>
                  <a:lnTo>
                    <a:pt x="469391" y="1053084"/>
                  </a:lnTo>
                  <a:lnTo>
                    <a:pt x="479599" y="1053084"/>
                  </a:lnTo>
                  <a:lnTo>
                    <a:pt x="254307" y="15240"/>
                  </a:lnTo>
                  <a:close/>
                </a:path>
                <a:path w="483235" h="1077595">
                  <a:moveTo>
                    <a:pt x="479599" y="1053084"/>
                  </a:moveTo>
                  <a:lnTo>
                    <a:pt x="469391" y="1053084"/>
                  </a:lnTo>
                  <a:lnTo>
                    <a:pt x="457199" y="1068324"/>
                  </a:lnTo>
                  <a:lnTo>
                    <a:pt x="482345" y="1068324"/>
                  </a:lnTo>
                  <a:lnTo>
                    <a:pt x="483107" y="1066800"/>
                  </a:lnTo>
                  <a:lnTo>
                    <a:pt x="481583" y="1062228"/>
                  </a:lnTo>
                  <a:lnTo>
                    <a:pt x="479599" y="1053084"/>
                  </a:lnTo>
                  <a:close/>
                </a:path>
                <a:path w="483235" h="1077595">
                  <a:moveTo>
                    <a:pt x="252983" y="15240"/>
                  </a:moveTo>
                  <a:lnTo>
                    <a:pt x="228599" y="15240"/>
                  </a:lnTo>
                  <a:lnTo>
                    <a:pt x="240791" y="71404"/>
                  </a:lnTo>
                  <a:lnTo>
                    <a:pt x="252983" y="1524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13216" y="3817362"/>
              <a:ext cx="51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2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0BV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70650" y="4583054"/>
            <a:ext cx="992309" cy="834460"/>
            <a:chOff x="2713216" y="3352233"/>
            <a:chExt cx="514879" cy="834461"/>
          </a:xfrm>
        </p:grpSpPr>
        <p:sp>
          <p:nvSpPr>
            <p:cNvPr id="35" name="object 23"/>
            <p:cNvSpPr/>
            <p:nvPr/>
          </p:nvSpPr>
          <p:spPr>
            <a:xfrm>
              <a:off x="2714612" y="3352233"/>
              <a:ext cx="512048" cy="791155"/>
            </a:xfrm>
            <a:custGeom>
              <a:avLst/>
              <a:gdLst/>
              <a:ahLst/>
              <a:cxnLst/>
              <a:rect l="l" t="t" r="r" b="b"/>
              <a:pathLst>
                <a:path w="483235" h="1077595">
                  <a:moveTo>
                    <a:pt x="246887" y="0"/>
                  </a:moveTo>
                  <a:lnTo>
                    <a:pt x="234695" y="0"/>
                  </a:lnTo>
                  <a:lnTo>
                    <a:pt x="230123" y="3048"/>
                  </a:lnTo>
                  <a:lnTo>
                    <a:pt x="228599" y="9144"/>
                  </a:lnTo>
                  <a:lnTo>
                    <a:pt x="0" y="1062228"/>
                  </a:lnTo>
                  <a:lnTo>
                    <a:pt x="0" y="1069848"/>
                  </a:lnTo>
                  <a:lnTo>
                    <a:pt x="3047" y="1072896"/>
                  </a:lnTo>
                  <a:lnTo>
                    <a:pt x="4571" y="1075944"/>
                  </a:lnTo>
                  <a:lnTo>
                    <a:pt x="9143" y="1077468"/>
                  </a:lnTo>
                  <a:lnTo>
                    <a:pt x="473963" y="1077468"/>
                  </a:lnTo>
                  <a:lnTo>
                    <a:pt x="477011" y="1075944"/>
                  </a:lnTo>
                  <a:lnTo>
                    <a:pt x="480059" y="1072896"/>
                  </a:lnTo>
                  <a:lnTo>
                    <a:pt x="482345" y="1068324"/>
                  </a:lnTo>
                  <a:lnTo>
                    <a:pt x="24383" y="1068324"/>
                  </a:lnTo>
                  <a:lnTo>
                    <a:pt x="12192" y="1053084"/>
                  </a:lnTo>
                  <a:lnTo>
                    <a:pt x="27692" y="1053084"/>
                  </a:lnTo>
                  <a:lnTo>
                    <a:pt x="240791" y="71404"/>
                  </a:lnTo>
                  <a:lnTo>
                    <a:pt x="228599" y="15240"/>
                  </a:lnTo>
                  <a:lnTo>
                    <a:pt x="254307" y="15240"/>
                  </a:lnTo>
                  <a:lnTo>
                    <a:pt x="252983" y="9144"/>
                  </a:lnTo>
                  <a:lnTo>
                    <a:pt x="252983" y="3048"/>
                  </a:lnTo>
                  <a:lnTo>
                    <a:pt x="246887" y="0"/>
                  </a:lnTo>
                  <a:close/>
                </a:path>
                <a:path w="483235" h="1077595">
                  <a:moveTo>
                    <a:pt x="27692" y="1053084"/>
                  </a:moveTo>
                  <a:lnTo>
                    <a:pt x="12192" y="1053084"/>
                  </a:lnTo>
                  <a:lnTo>
                    <a:pt x="24383" y="1068324"/>
                  </a:lnTo>
                  <a:lnTo>
                    <a:pt x="27692" y="1053084"/>
                  </a:lnTo>
                  <a:close/>
                </a:path>
                <a:path w="483235" h="1077595">
                  <a:moveTo>
                    <a:pt x="453891" y="1053084"/>
                  </a:moveTo>
                  <a:lnTo>
                    <a:pt x="27692" y="1053084"/>
                  </a:lnTo>
                  <a:lnTo>
                    <a:pt x="24383" y="1068324"/>
                  </a:lnTo>
                  <a:lnTo>
                    <a:pt x="457199" y="1068324"/>
                  </a:lnTo>
                  <a:lnTo>
                    <a:pt x="453891" y="1053084"/>
                  </a:lnTo>
                  <a:close/>
                </a:path>
                <a:path w="483235" h="1077595">
                  <a:moveTo>
                    <a:pt x="254307" y="15240"/>
                  </a:moveTo>
                  <a:lnTo>
                    <a:pt x="252983" y="15240"/>
                  </a:lnTo>
                  <a:lnTo>
                    <a:pt x="240791" y="71404"/>
                  </a:lnTo>
                  <a:lnTo>
                    <a:pt x="457199" y="1068324"/>
                  </a:lnTo>
                  <a:lnTo>
                    <a:pt x="469391" y="1053084"/>
                  </a:lnTo>
                  <a:lnTo>
                    <a:pt x="479599" y="1053084"/>
                  </a:lnTo>
                  <a:lnTo>
                    <a:pt x="254307" y="15240"/>
                  </a:lnTo>
                  <a:close/>
                </a:path>
                <a:path w="483235" h="1077595">
                  <a:moveTo>
                    <a:pt x="479599" y="1053084"/>
                  </a:moveTo>
                  <a:lnTo>
                    <a:pt x="469391" y="1053084"/>
                  </a:lnTo>
                  <a:lnTo>
                    <a:pt x="457199" y="1068324"/>
                  </a:lnTo>
                  <a:lnTo>
                    <a:pt x="482345" y="1068324"/>
                  </a:lnTo>
                  <a:lnTo>
                    <a:pt x="483107" y="1066800"/>
                  </a:lnTo>
                  <a:lnTo>
                    <a:pt x="481583" y="1062228"/>
                  </a:lnTo>
                  <a:lnTo>
                    <a:pt x="479599" y="1053084"/>
                  </a:lnTo>
                  <a:close/>
                </a:path>
                <a:path w="483235" h="1077595">
                  <a:moveTo>
                    <a:pt x="252983" y="15240"/>
                  </a:moveTo>
                  <a:lnTo>
                    <a:pt x="228599" y="15240"/>
                  </a:lnTo>
                  <a:lnTo>
                    <a:pt x="240791" y="71404"/>
                  </a:lnTo>
                  <a:lnTo>
                    <a:pt x="252983" y="1524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13216" y="3817362"/>
              <a:ext cx="51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Andalus" pitchFamily="18" charset="-78"/>
                  <a:cs typeface="Andalus" pitchFamily="18" charset="-78"/>
                </a:rPr>
                <a:t>2</a:t>
              </a:r>
              <a:r>
                <a:rPr lang="en-US" dirty="0">
                  <a:latin typeface="Andalus" pitchFamily="18" charset="-78"/>
                  <a:cs typeface="Andalus" pitchFamily="18" charset="-78"/>
                </a:rPr>
                <a:t>0BV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911647" y="5561341"/>
            <a:ext cx="6844291" cy="584757"/>
          </a:xfrm>
          <a:prstGeom prst="rect">
            <a:avLst/>
          </a:prstGeom>
          <a:solidFill>
            <a:srgbClr val="FF0000"/>
          </a:solidFill>
          <a:ln w="28575">
            <a:solidFill>
              <a:srgbClr val="002060"/>
            </a:solidFill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Potensi Bonus Pasangan Mencapai 3 x Lipat = </a:t>
            </a:r>
          </a:p>
          <a:p>
            <a:pPr algn="ctr"/>
            <a:r>
              <a:rPr lang="id-ID" sz="16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Rp.13.650.000,-/ Hari atau Rp.409.500.000,-/ Bulan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77869" y="6293876"/>
            <a:ext cx="7914289" cy="3385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id-ID" sz="1600" i="1" dirty="0">
                <a:latin typeface="Andalus" pitchFamily="18" charset="-78"/>
                <a:cs typeface="Andalus" pitchFamily="18" charset="-78"/>
              </a:rPr>
              <a:t>Untuk mendapatkan bonus Pasangan Utama,  juga tidak ada kewajiban Tutup Poin.</a:t>
            </a:r>
          </a:p>
        </p:txBody>
      </p:sp>
      <p:sp>
        <p:nvSpPr>
          <p:cNvPr id="39" name="object 33"/>
          <p:cNvSpPr txBox="1"/>
          <p:nvPr/>
        </p:nvSpPr>
        <p:spPr>
          <a:xfrm>
            <a:off x="5228556" y="2680299"/>
            <a:ext cx="1415847" cy="565311"/>
          </a:xfrm>
          <a:prstGeom prst="rect">
            <a:avLst/>
          </a:prstGeom>
        </p:spPr>
        <p:txBody>
          <a:bodyPr vert="horz" wrap="square" lIns="0" tIns="11204" rIns="0" bIns="0" rtlCol="0">
            <a:spAutoFit/>
          </a:bodyPr>
          <a:lstStyle/>
          <a:p>
            <a:pPr algn="just">
              <a:tabLst>
                <a:tab pos="182529" algn="l"/>
              </a:tabLst>
            </a:pPr>
            <a:r>
              <a:rPr dirty="0">
                <a:latin typeface="Andalus" pitchFamily="18" charset="-78"/>
                <a:cs typeface="Andalus" pitchFamily="18" charset="-78"/>
              </a:rPr>
              <a:t> 2 </a:t>
            </a:r>
            <a:r>
              <a:rPr spc="-31" dirty="0">
                <a:latin typeface="Andalus" pitchFamily="18" charset="-78"/>
                <a:cs typeface="Andalus" pitchFamily="18" charset="-78"/>
              </a:rPr>
              <a:t> </a:t>
            </a:r>
            <a:r>
              <a:rPr spc="-4" dirty="0" err="1">
                <a:latin typeface="Andalus" pitchFamily="18" charset="-78"/>
                <a:cs typeface="Andalus" pitchFamily="18" charset="-78"/>
              </a:rPr>
              <a:t>Pasang</a:t>
            </a:r>
            <a:r>
              <a:rPr spc="-4" dirty="0">
                <a:latin typeface="Andalus" pitchFamily="18" charset="-78"/>
                <a:cs typeface="Andalus" pitchFamily="18" charset="-78"/>
              </a:rPr>
              <a:t> x</a:t>
            </a:r>
          </a:p>
          <a:p>
            <a:pPr algn="just">
              <a:tabLst>
                <a:tab pos="182529" algn="l"/>
              </a:tabLst>
            </a:pPr>
            <a:r>
              <a:rPr spc="-4" dirty="0">
                <a:latin typeface="Andalus" pitchFamily="18" charset="-78"/>
                <a:cs typeface="Andalus" pitchFamily="18" charset="-78"/>
              </a:rPr>
              <a:t> </a:t>
            </a:r>
            <a:r>
              <a:rPr spc="-4" dirty="0" err="1">
                <a:latin typeface="Andalus" pitchFamily="18" charset="-78"/>
                <a:cs typeface="Andalus" pitchFamily="18" charset="-78"/>
              </a:rPr>
              <a:t>Rp</a:t>
            </a:r>
            <a:r>
              <a:rPr spc="-4" dirty="0">
                <a:latin typeface="Andalus" pitchFamily="18" charset="-78"/>
                <a:cs typeface="Andalus" pitchFamily="18" charset="-78"/>
              </a:rPr>
              <a:t> 32.500-</a:t>
            </a:r>
            <a:endParaRPr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0" name="object 33"/>
          <p:cNvSpPr txBox="1"/>
          <p:nvPr/>
        </p:nvSpPr>
        <p:spPr>
          <a:xfrm>
            <a:off x="10727084" y="2696065"/>
            <a:ext cx="1302009" cy="565311"/>
          </a:xfrm>
          <a:prstGeom prst="rect">
            <a:avLst/>
          </a:prstGeom>
        </p:spPr>
        <p:txBody>
          <a:bodyPr vert="horz" wrap="square" lIns="0" tIns="11204" rIns="0" bIns="0" rtlCol="0">
            <a:spAutoFit/>
          </a:bodyPr>
          <a:lstStyle/>
          <a:p>
            <a:pPr algn="just">
              <a:tabLst>
                <a:tab pos="182529" algn="l"/>
              </a:tabLst>
            </a:pPr>
            <a:r>
              <a:rPr dirty="0">
                <a:latin typeface="Andalus" pitchFamily="18" charset="-78"/>
                <a:cs typeface="Andalus" pitchFamily="18" charset="-78"/>
              </a:rPr>
              <a:t> 2</a:t>
            </a:r>
            <a:r>
              <a:rPr spc="-31" dirty="0">
                <a:latin typeface="Andalus" pitchFamily="18" charset="-78"/>
                <a:cs typeface="Andalus" pitchFamily="18" charset="-78"/>
              </a:rPr>
              <a:t> </a:t>
            </a:r>
            <a:r>
              <a:rPr spc="-4" dirty="0" err="1">
                <a:latin typeface="Andalus" pitchFamily="18" charset="-78"/>
                <a:cs typeface="Andalus" pitchFamily="18" charset="-78"/>
              </a:rPr>
              <a:t>Pasang</a:t>
            </a:r>
            <a:r>
              <a:rPr spc="-4" dirty="0">
                <a:latin typeface="Andalus" pitchFamily="18" charset="-78"/>
                <a:cs typeface="Andalus" pitchFamily="18" charset="-78"/>
              </a:rPr>
              <a:t> x </a:t>
            </a:r>
          </a:p>
          <a:p>
            <a:pPr algn="just">
              <a:tabLst>
                <a:tab pos="182529" algn="l"/>
              </a:tabLst>
            </a:pPr>
            <a:r>
              <a:rPr spc="-4" dirty="0" err="1">
                <a:latin typeface="Andalus" pitchFamily="18" charset="-78"/>
                <a:cs typeface="Andalus" pitchFamily="18" charset="-78"/>
              </a:rPr>
              <a:t>Rp</a:t>
            </a:r>
            <a:r>
              <a:rPr spc="-4" dirty="0">
                <a:latin typeface="Andalus" pitchFamily="18" charset="-78"/>
                <a:cs typeface="Andalus" pitchFamily="18" charset="-78"/>
              </a:rPr>
              <a:t> 32.500,-</a:t>
            </a:r>
            <a:endParaRPr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08889" y="1498428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87"/>
              </a:spcBef>
              <a:tabLst>
                <a:tab pos="182529" algn="l"/>
              </a:tabLst>
            </a:pPr>
            <a:r>
              <a:rPr lang="id-ID" sz="1800" spc="-10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dirty="0">
                <a:latin typeface="Andalus" pitchFamily="18" charset="-78"/>
                <a:cs typeface="Andalus" pitchFamily="18" charset="-78"/>
              </a:rPr>
              <a:t>4</a:t>
            </a:r>
            <a:r>
              <a:rPr lang="id-ID" sz="1800" spc="-31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sz="1800" spc="-4" dirty="0">
                <a:latin typeface="Andalus" pitchFamily="18" charset="-78"/>
                <a:cs typeface="Andalus" pitchFamily="18" charset="-78"/>
              </a:rPr>
              <a:t>Pasang X Rp </a:t>
            </a:r>
            <a:r>
              <a:rPr lang="id-ID" spc="-4" dirty="0">
                <a:latin typeface="Andalus" pitchFamily="18" charset="-78"/>
                <a:cs typeface="Andalus" pitchFamily="18" charset="-78"/>
              </a:rPr>
              <a:t> 32.500,</a:t>
            </a:r>
            <a:r>
              <a:rPr lang="id-ID" sz="1800" spc="-4" dirty="0">
                <a:latin typeface="Andalus" pitchFamily="18" charset="-78"/>
                <a:cs typeface="Andalus" pitchFamily="18" charset="-78"/>
              </a:rPr>
              <a:t>-</a:t>
            </a:r>
            <a:endParaRPr lang="id-ID" sz="1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7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r="22979"/>
          <a:stretch>
            <a:fillRect/>
          </a:stretch>
        </p:blipFill>
        <p:spPr>
          <a:xfrm>
            <a:off x="1087816" y="873467"/>
            <a:ext cx="3799322" cy="5271277"/>
          </a:xfrm>
        </p:spPr>
      </p:pic>
      <p:sp>
        <p:nvSpPr>
          <p:cNvPr id="5" name="Text Placeholder 4"/>
          <p:cNvSpPr txBox="1">
            <a:spLocks noGrp="1"/>
          </p:cNvSpPr>
          <p:nvPr>
            <p:ph type="body" sz="quarter" idx="13"/>
          </p:nvPr>
        </p:nvSpPr>
        <p:spPr>
          <a:xfrm>
            <a:off x="3941387" y="293039"/>
            <a:ext cx="7900292" cy="72787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800" dirty="0">
                <a:latin typeface="Andalus" pitchFamily="18" charset="-78"/>
                <a:cs typeface="Andalus" pitchFamily="18" charset="-78"/>
              </a:rPr>
              <a:t>Dan masih ada jenis Bonus Lainnya yang bisa Anda dapatkan di D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I</a:t>
            </a:r>
            <a:r>
              <a:rPr lang="id-ID" sz="2800" dirty="0">
                <a:latin typeface="Andalus" pitchFamily="18" charset="-78"/>
                <a:cs typeface="Andalus" pitchFamily="18" charset="-78"/>
              </a:rPr>
              <a:t>4LIFE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97669" y="1429715"/>
          <a:ext cx="2137692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9840">
                <a:tc>
                  <a:txBody>
                    <a:bodyPr/>
                    <a:lstStyle/>
                    <a:p>
                      <a:pPr algn="ctr"/>
                      <a:endParaRPr lang="id-ID" sz="30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3000" b="1" dirty="0" err="1">
                          <a:latin typeface="Andalus" pitchFamily="18" charset="-78"/>
                          <a:cs typeface="Andalus" pitchFamily="18" charset="-78"/>
                        </a:rPr>
                        <a:t>Unilevel</a:t>
                      </a:r>
                      <a:r>
                        <a:rPr lang="en-US" sz="3000" b="1" dirty="0">
                          <a:latin typeface="Andalus" pitchFamily="18" charset="-78"/>
                          <a:cs typeface="Andalus" pitchFamily="18" charset="-78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1" dirty="0">
                          <a:latin typeface="Andalus" pitchFamily="18" charset="-78"/>
                          <a:cs typeface="Andalus" pitchFamily="18" charset="-78"/>
                        </a:rPr>
                        <a:t>&amp; </a:t>
                      </a:r>
                      <a:endParaRPr lang="id-ID" sz="3000" b="1" dirty="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/>
                      <a:r>
                        <a:rPr lang="en-US" sz="3000" b="1" dirty="0">
                          <a:latin typeface="Andalus" pitchFamily="18" charset="-78"/>
                          <a:cs typeface="Andalus" pitchFamily="18" charset="-78"/>
                        </a:rPr>
                        <a:t>Infinity</a:t>
                      </a:r>
                      <a:r>
                        <a:rPr lang="en-US" sz="3000" b="1" baseline="0" dirty="0">
                          <a:latin typeface="Andalus" pitchFamily="18" charset="-78"/>
                          <a:cs typeface="Andalus" pitchFamily="18" charset="-78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1" baseline="0" dirty="0">
                          <a:latin typeface="Andalus" pitchFamily="18" charset="-78"/>
                          <a:cs typeface="Andalus" pitchFamily="18" charset="-78"/>
                        </a:rPr>
                        <a:t>Bonus</a:t>
                      </a:r>
                      <a:endParaRPr lang="en-US" sz="3000" b="1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Andalus" pitchFamily="18" charset="-78"/>
                          <a:cs typeface="Andalus" pitchFamily="18" charset="-78"/>
                        </a:rPr>
                        <a:t>72%</a:t>
                      </a: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299522" y="1429716"/>
          <a:ext cx="212826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9840">
                <a:tc>
                  <a:txBody>
                    <a:bodyPr/>
                    <a:lstStyle/>
                    <a:p>
                      <a:pPr algn="ctr"/>
                      <a:endParaRPr lang="id-ID" sz="30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3000" b="1" baseline="0" dirty="0">
                          <a:latin typeface="Andalus" pitchFamily="18" charset="-78"/>
                          <a:cs typeface="Andalus" pitchFamily="18" charset="-78"/>
                        </a:rPr>
                        <a:t>Star Diamond Royalty </a:t>
                      </a:r>
                    </a:p>
                    <a:p>
                      <a:pPr algn="ctr"/>
                      <a:r>
                        <a:rPr lang="en-US" sz="3000" b="1" baseline="0" dirty="0">
                          <a:latin typeface="Andalus" pitchFamily="18" charset="-78"/>
                          <a:cs typeface="Andalus" pitchFamily="18" charset="-78"/>
                        </a:rPr>
                        <a:t>Bonus</a:t>
                      </a:r>
                      <a:endParaRPr lang="id-ID" sz="3000" b="1" baseline="0" dirty="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/>
                      <a:endParaRPr lang="id-ID" sz="3000" b="1" baseline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Andalus" pitchFamily="18" charset="-78"/>
                          <a:cs typeface="Andalus" pitchFamily="18" charset="-78"/>
                        </a:rPr>
                        <a:t>8%</a:t>
                      </a: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711625" y="1430665"/>
          <a:ext cx="2159812" cy="4050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4340">
                <a:tc>
                  <a:txBody>
                    <a:bodyPr/>
                    <a:lstStyle/>
                    <a:p>
                      <a:pPr algn="ctr"/>
                      <a:endParaRPr lang="id-ID" sz="30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3000" b="1" baseline="0" dirty="0">
                          <a:latin typeface="Andalus" pitchFamily="18" charset="-78"/>
                          <a:cs typeface="Andalus" pitchFamily="18" charset="-78"/>
                        </a:rPr>
                        <a:t>Leadership Profit Sharing Bonus</a:t>
                      </a:r>
                      <a:endParaRPr lang="id-ID" sz="1100" b="1" baseline="0" dirty="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/>
                      <a:endParaRPr lang="id-ID" sz="11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id-ID" sz="11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id-ID" sz="8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id-ID" sz="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4052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Andalus" pitchFamily="18" charset="-78"/>
                          <a:cs typeface="Andalus" pitchFamily="18" charset="-78"/>
                        </a:rPr>
                        <a:t>8%</a:t>
                      </a:r>
                    </a:p>
                  </a:txBody>
                  <a:tcPr marL="102870" marR="1028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94083" y="5760073"/>
            <a:ext cx="8159422" cy="923312"/>
          </a:xfrm>
          <a:prstGeom prst="rect">
            <a:avLst/>
          </a:prstGeom>
          <a:solidFill>
            <a:srgbClr val="C00000"/>
          </a:solidFill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7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Dengan Potensi Bonus Tanpa Batasan Jumlah Rupiah/ </a:t>
            </a:r>
          </a:p>
          <a:p>
            <a:pPr algn="ctr"/>
            <a:r>
              <a:rPr lang="id-ID" sz="27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bulan</a:t>
            </a:r>
          </a:p>
        </p:txBody>
      </p:sp>
    </p:spTree>
    <p:extLst>
      <p:ext uri="{BB962C8B-B14F-4D97-AF65-F5344CB8AC3E}">
        <p14:creationId xmlns:p14="http://schemas.microsoft.com/office/powerpoint/2010/main" val="30572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5F3530-48A3-4636-95E0-1BF087407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44379" y="4331368"/>
            <a:ext cx="5921317" cy="1301882"/>
          </a:xfrm>
        </p:spPr>
        <p:txBody>
          <a:bodyPr/>
          <a:lstStyle/>
          <a:p>
            <a:r>
              <a:rPr lang="id-ID" sz="5400" dirty="0">
                <a:solidFill>
                  <a:srgbClr val="C00000"/>
                </a:solidFill>
              </a:rPr>
              <a:t>REWARD BONUS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75830C-2292-417D-896B-DDF204910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1441" y="3820615"/>
            <a:ext cx="4959324" cy="2588073"/>
          </a:xfrm>
          <a:ln w="28575">
            <a:solidFill>
              <a:srgbClr val="C00000"/>
            </a:solidFill>
          </a:ln>
        </p:spPr>
        <p:txBody>
          <a:bodyPr/>
          <a:lstStyle/>
          <a:p>
            <a:endParaRPr lang="id-ID" sz="2000" b="1" dirty="0">
              <a:latin typeface="Andalus" pitchFamily="18" charset="-78"/>
              <a:cs typeface="Andalus" pitchFamily="18" charset="-78"/>
            </a:endParaRPr>
          </a:p>
          <a:p>
            <a:r>
              <a:rPr lang="id-ID" sz="2000" b="1" dirty="0">
                <a:latin typeface="Andalus" pitchFamily="18" charset="-78"/>
                <a:cs typeface="Andalus" pitchFamily="18" charset="-78"/>
              </a:rPr>
              <a:t>Poin 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Reward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Dikumpulkan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Secara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id-ID" sz="2000" b="1" dirty="0">
                <a:latin typeface="Andalus" pitchFamily="18" charset="-78"/>
                <a:cs typeface="Andalus" pitchFamily="18" charset="-78"/>
              </a:rPr>
              <a:t>Akumulasi tanpa batas waktu.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  <a:p>
            <a:r>
              <a:rPr lang="en-US" sz="2000" b="1" dirty="0">
                <a:latin typeface="Andalus" pitchFamily="18" charset="-78"/>
                <a:cs typeface="Andalus" pitchFamily="18" charset="-78"/>
              </a:rPr>
              <a:t>1 Pasang Basic     = 1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Poin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Reward (PR)</a:t>
            </a:r>
          </a:p>
          <a:p>
            <a:r>
              <a:rPr lang="en-US" sz="2000" b="1" dirty="0">
                <a:latin typeface="Andalus" pitchFamily="18" charset="-78"/>
                <a:cs typeface="Andalus" pitchFamily="18" charset="-78"/>
              </a:rPr>
              <a:t>1 Pasang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Reguler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= 1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Poin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Reward (PR)</a:t>
            </a:r>
          </a:p>
          <a:p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Berlaku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kelipatan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Tanpa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batas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 err="1">
                <a:latin typeface="Andalus" pitchFamily="18" charset="-78"/>
                <a:cs typeface="Andalus" pitchFamily="18" charset="-78"/>
              </a:rPr>
              <a:t>kedalaman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  <a:p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7351" b="15789"/>
          <a:stretch/>
        </p:blipFill>
        <p:spPr>
          <a:xfrm rot="21141969" flipH="1">
            <a:off x="9395098" y="220500"/>
            <a:ext cx="2262654" cy="1174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15">
            <a:off x="6912327" y="306516"/>
            <a:ext cx="2122544" cy="113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9352" b="7675"/>
          <a:stretch/>
        </p:blipFill>
        <p:spPr>
          <a:xfrm rot="373271">
            <a:off x="9611651" y="1922730"/>
            <a:ext cx="2114660" cy="1321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5" b="12074"/>
          <a:stretch/>
        </p:blipFill>
        <p:spPr>
          <a:xfrm rot="997736">
            <a:off x="5353354" y="760865"/>
            <a:ext cx="2237618" cy="120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8"/>
          <a:stretch/>
        </p:blipFill>
        <p:spPr>
          <a:xfrm rot="21055565">
            <a:off x="7729365" y="1858210"/>
            <a:ext cx="2095350" cy="118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:\Images\Rumah Idaman Minimal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668">
            <a:off x="5323438" y="2239351"/>
            <a:ext cx="2200308" cy="1243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4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4929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8F2833-6ADB-406E-A337-88E664EC9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d-ID" sz="800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E8CF1-FEBA-42E1-A59B-3E5532F10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sz="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81080" y="432237"/>
            <a:ext cx="4349498" cy="278836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400" b="1" i="1" dirty="0">
                <a:solidFill>
                  <a:srgbClr val="C00000"/>
                </a:solidFill>
              </a:rPr>
              <a:t>Hp Android</a:t>
            </a:r>
            <a:r>
              <a:rPr lang="id-ID" sz="2400" b="1" i="1" dirty="0">
                <a:solidFill>
                  <a:srgbClr val="C00000"/>
                </a:solidFill>
              </a:rPr>
              <a:t> 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Rp 2.000.000,-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(</a:t>
            </a:r>
            <a:r>
              <a:rPr lang="en-US" sz="2000" b="1" dirty="0">
                <a:solidFill>
                  <a:schemeClr val="tx1"/>
                </a:solidFill>
              </a:rPr>
              <a:t>65</a:t>
            </a:r>
            <a:r>
              <a:rPr lang="id-ID" sz="2000" b="1" dirty="0">
                <a:solidFill>
                  <a:schemeClr val="tx1"/>
                </a:solidFill>
              </a:rPr>
              <a:t>0 PR)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53080" y="3492464"/>
            <a:ext cx="4392488" cy="278836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400" b="1" i="1" dirty="0">
                <a:solidFill>
                  <a:srgbClr val="C00000"/>
                </a:solidFill>
              </a:rPr>
              <a:t>Note Book</a:t>
            </a:r>
            <a:r>
              <a:rPr lang="id-ID" sz="2400" b="1" i="1" dirty="0">
                <a:solidFill>
                  <a:srgbClr val="C00000"/>
                </a:solidFill>
              </a:rPr>
              <a:t> 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Rp 3</a:t>
            </a:r>
            <a:r>
              <a:rPr lang="en-US" sz="2000" b="1" dirty="0">
                <a:solidFill>
                  <a:schemeClr val="tx1"/>
                </a:solidFill>
              </a:rPr>
              <a:t>.500</a:t>
            </a:r>
            <a:r>
              <a:rPr lang="id-ID" sz="2000" b="1" dirty="0">
                <a:solidFill>
                  <a:schemeClr val="tx1"/>
                </a:solidFill>
              </a:rPr>
              <a:t>.000,-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(</a:t>
            </a:r>
            <a:r>
              <a:rPr lang="en-US" sz="2000" b="1" dirty="0">
                <a:solidFill>
                  <a:schemeClr val="tx1"/>
                </a:solidFill>
              </a:rPr>
              <a:t>1.1</a:t>
            </a:r>
            <a:r>
              <a:rPr lang="id-ID" sz="2000" b="1" dirty="0">
                <a:solidFill>
                  <a:schemeClr val="tx1"/>
                </a:solidFill>
              </a:rPr>
              <a:t>00 PR)</a:t>
            </a:r>
          </a:p>
        </p:txBody>
      </p:sp>
      <p:pic>
        <p:nvPicPr>
          <p:cNvPr id="1034" name="Picture 10" descr="5 Merk HP Android Murah yang Bagus, Awet dan Berkualitas">
            <a:extLst>
              <a:ext uri="{FF2B5EF4-FFF2-40B4-BE49-F238E27FC236}">
                <a16:creationId xmlns:a16="http://schemas.microsoft.com/office/drawing/2014/main" id="{0FA76C9E-76AE-F50F-06F2-D198AA0F3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5757" r="12446" b="4494"/>
          <a:stretch/>
        </p:blipFill>
        <p:spPr bwMode="auto">
          <a:xfrm>
            <a:off x="5458769" y="604425"/>
            <a:ext cx="1186641" cy="15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uku catatan atau pc netbook Stok Foto, Buku catatan atau pc netbook Gambar  Bebas Royalti | Depositphotos">
            <a:extLst>
              <a:ext uri="{FF2B5EF4-FFF2-40B4-BE49-F238E27FC236}">
                <a16:creationId xmlns:a16="http://schemas.microsoft.com/office/drawing/2014/main" id="{0881FD35-5996-5740-F9F4-FB1832CC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13" y="3757427"/>
            <a:ext cx="1967975" cy="13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33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8F2833-6ADB-406E-A337-88E664EC9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d-ID" sz="800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E8CF1-FEBA-42E1-A59B-3E5532F10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sz="800" dirty="0"/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86991" y="374363"/>
            <a:ext cx="4320480" cy="28083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400" b="1" i="1" dirty="0">
                <a:solidFill>
                  <a:srgbClr val="C00000"/>
                </a:solidFill>
              </a:rPr>
              <a:t>Laptop</a:t>
            </a:r>
            <a:r>
              <a:rPr lang="id-ID" sz="2400" b="1" i="1" dirty="0">
                <a:solidFill>
                  <a:srgbClr val="C00000"/>
                </a:solidFill>
              </a:rPr>
              <a:t> 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Rp </a:t>
            </a:r>
            <a:r>
              <a:rPr lang="en-US" sz="2000" b="1" dirty="0">
                <a:solidFill>
                  <a:schemeClr val="tx1"/>
                </a:solidFill>
              </a:rPr>
              <a:t>7</a:t>
            </a:r>
            <a:r>
              <a:rPr lang="id-ID" sz="2000" b="1" dirty="0">
                <a:solidFill>
                  <a:schemeClr val="tx1"/>
                </a:solidFill>
              </a:rPr>
              <a:t>.000.000,-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(</a:t>
            </a:r>
            <a:r>
              <a:rPr lang="en-US" sz="2000" b="1" dirty="0">
                <a:solidFill>
                  <a:schemeClr val="tx1"/>
                </a:solidFill>
              </a:rPr>
              <a:t>2</a:t>
            </a:r>
            <a:r>
              <a:rPr lang="id-ID" sz="2000" b="1" dirty="0">
                <a:solidFill>
                  <a:schemeClr val="tx1"/>
                </a:solidFill>
              </a:rPr>
              <a:t>.000 PR)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00939" y="3557428"/>
            <a:ext cx="4432624" cy="28083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400" b="1" i="1" dirty="0" err="1">
                <a:solidFill>
                  <a:srgbClr val="C00000"/>
                </a:solidFill>
              </a:rPr>
              <a:t>Sepeda</a:t>
            </a:r>
            <a:r>
              <a:rPr lang="en-US" sz="2400" b="1" i="1" dirty="0">
                <a:solidFill>
                  <a:srgbClr val="C00000"/>
                </a:solidFill>
              </a:rPr>
              <a:t> Motor</a:t>
            </a:r>
            <a:r>
              <a:rPr lang="id-ID" sz="2400" b="1" i="1" dirty="0">
                <a:solidFill>
                  <a:srgbClr val="C00000"/>
                </a:solidFill>
              </a:rPr>
              <a:t> 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Rp </a:t>
            </a:r>
            <a:r>
              <a:rPr lang="en-US" sz="2000" b="1" dirty="0">
                <a:solidFill>
                  <a:schemeClr val="tx1"/>
                </a:solidFill>
              </a:rPr>
              <a:t>18</a:t>
            </a:r>
            <a:r>
              <a:rPr lang="id-ID" sz="2000" b="1" dirty="0">
                <a:solidFill>
                  <a:schemeClr val="tx1"/>
                </a:solidFill>
              </a:rPr>
              <a:t>.000.000,-</a:t>
            </a:r>
          </a:p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</a:rPr>
              <a:t>(4.000 PR)</a:t>
            </a:r>
          </a:p>
        </p:txBody>
      </p:sp>
      <p:pic>
        <p:nvPicPr>
          <p:cNvPr id="3074" name="Picture 2" descr="12 Laptop Murah Untuk Belajar dan Bekerja di 2022 | Pricebook">
            <a:extLst>
              <a:ext uri="{FF2B5EF4-FFF2-40B4-BE49-F238E27FC236}">
                <a16:creationId xmlns:a16="http://schemas.microsoft.com/office/drawing/2014/main" id="{2CA79E82-EC76-4877-A6A1-5F5D8692D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2519"/>
          <a:stretch/>
        </p:blipFill>
        <p:spPr bwMode="auto">
          <a:xfrm>
            <a:off x="5378245" y="559549"/>
            <a:ext cx="1575995" cy="14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MG, Oktober Makin Gaya dengan Sepeda Motor Honda - Bengkulu Ekspress Honda">
            <a:extLst>
              <a:ext uri="{FF2B5EF4-FFF2-40B4-BE49-F238E27FC236}">
                <a16:creationId xmlns:a16="http://schemas.microsoft.com/office/drawing/2014/main" id="{4EBBECA8-525A-F20E-1A41-BCD3ED93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6" y="3706393"/>
            <a:ext cx="1681724" cy="15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92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4153768" y="1644190"/>
            <a:ext cx="7780793" cy="453750"/>
            <a:chOff x="4153768" y="1644190"/>
            <a:chExt cx="7780793" cy="453750"/>
          </a:xfrm>
        </p:grpSpPr>
        <p:sp>
          <p:nvSpPr>
            <p:cNvPr id="21" name="Rounded Rectangle 20"/>
            <p:cNvSpPr/>
            <p:nvPr/>
          </p:nvSpPr>
          <p:spPr>
            <a:xfrm>
              <a:off x="4153768" y="164419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Bulan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47485" y="1644190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Member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820539" y="1653358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Penghasilan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8720508" y="1669124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PR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9919017" y="1669312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Reward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153768" y="2710630"/>
            <a:ext cx="7780793" cy="453750"/>
            <a:chOff x="4153768" y="2710630"/>
            <a:chExt cx="7780793" cy="453750"/>
          </a:xfrm>
        </p:grpSpPr>
        <p:sp>
          <p:nvSpPr>
            <p:cNvPr id="25" name="Rounded Rectangle 24"/>
            <p:cNvSpPr/>
            <p:nvPr/>
          </p:nvSpPr>
          <p:spPr>
            <a:xfrm>
              <a:off x="4153768" y="271063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347485" y="2710630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16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820539" y="2719798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520.00</a:t>
              </a:r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8720508" y="2735564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20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9919017" y="2735752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153768" y="3238056"/>
            <a:ext cx="7780793" cy="453750"/>
            <a:chOff x="4153768" y="3238056"/>
            <a:chExt cx="7780793" cy="453750"/>
          </a:xfrm>
        </p:grpSpPr>
        <p:sp>
          <p:nvSpPr>
            <p:cNvPr id="27" name="Rounded Rectangle 26"/>
            <p:cNvSpPr/>
            <p:nvPr/>
          </p:nvSpPr>
          <p:spPr>
            <a:xfrm>
              <a:off x="4153768" y="3238056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347485" y="3238056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64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820539" y="3247224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2.080.000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720508" y="326299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84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9919017" y="3263178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153768" y="3790750"/>
            <a:ext cx="7780793" cy="453750"/>
            <a:chOff x="4153768" y="3790750"/>
            <a:chExt cx="7780793" cy="453750"/>
          </a:xfrm>
        </p:grpSpPr>
        <p:sp>
          <p:nvSpPr>
            <p:cNvPr id="29" name="Rounded Rectangle 28"/>
            <p:cNvSpPr/>
            <p:nvPr/>
          </p:nvSpPr>
          <p:spPr>
            <a:xfrm>
              <a:off x="4153768" y="379075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347485" y="3790750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256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820539" y="3799918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8.320.000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720508" y="3815684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340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9919017" y="3815872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153768" y="4319364"/>
            <a:ext cx="7780793" cy="444582"/>
            <a:chOff x="4153768" y="4319364"/>
            <a:chExt cx="7780793" cy="444582"/>
          </a:xfrm>
        </p:grpSpPr>
        <p:sp>
          <p:nvSpPr>
            <p:cNvPr id="31" name="Rounded Rectangle 30"/>
            <p:cNvSpPr/>
            <p:nvPr/>
          </p:nvSpPr>
          <p:spPr>
            <a:xfrm>
              <a:off x="4153768" y="4325962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347485" y="4325962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1.024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820539" y="4319364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3.280.000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720508" y="433513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1364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9919017" y="4335318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Note BOOK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153768" y="4882270"/>
            <a:ext cx="7780793" cy="453750"/>
            <a:chOff x="4153768" y="4882270"/>
            <a:chExt cx="7780793" cy="453750"/>
          </a:xfrm>
        </p:grpSpPr>
        <p:sp>
          <p:nvSpPr>
            <p:cNvPr id="33" name="Rounded Rectangle 32"/>
            <p:cNvSpPr/>
            <p:nvPr/>
          </p:nvSpPr>
          <p:spPr>
            <a:xfrm>
              <a:off x="4153768" y="488227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347485" y="4882270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4.096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820539" y="4891438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133.120.000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8720508" y="4907204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5460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9919017" y="4907392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err="1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Sepeda</a:t>
              </a:r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Motor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153768" y="5454344"/>
            <a:ext cx="7780793" cy="453750"/>
            <a:chOff x="4153768" y="5454344"/>
            <a:chExt cx="7780793" cy="453750"/>
          </a:xfrm>
        </p:grpSpPr>
        <p:sp>
          <p:nvSpPr>
            <p:cNvPr id="35" name="Rounded Rectangle 34"/>
            <p:cNvSpPr/>
            <p:nvPr/>
          </p:nvSpPr>
          <p:spPr>
            <a:xfrm>
              <a:off x="4153768" y="5454344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47485" y="5454344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16.384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820539" y="5463512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292.500.000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8720508" y="5479278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21.844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9919017" y="5479466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 x </a:t>
              </a:r>
              <a:r>
                <a:rPr lang="en-US" b="1" i="1" dirty="0" err="1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Sepeda</a:t>
              </a:r>
              <a:r>
                <a:rPr lang="en-US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Motor</a:t>
              </a:r>
              <a:endParaRPr lang="id-ID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53768" y="2165916"/>
            <a:ext cx="7775533" cy="488692"/>
            <a:chOff x="4153768" y="2165916"/>
            <a:chExt cx="7775533" cy="488692"/>
          </a:xfrm>
        </p:grpSpPr>
        <p:sp>
          <p:nvSpPr>
            <p:cNvPr id="23" name="Rounded Rectangle 22"/>
            <p:cNvSpPr/>
            <p:nvPr/>
          </p:nvSpPr>
          <p:spPr>
            <a:xfrm>
              <a:off x="4153768" y="2165916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347485" y="2165916"/>
              <a:ext cx="136862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820539" y="2175084"/>
              <a:ext cx="1787429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d-ID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90.000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8720508" y="2190850"/>
              <a:ext cx="1080383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tx1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9913757" y="2225980"/>
              <a:ext cx="2015544" cy="42862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 b="1" i="1" dirty="0">
                <a:solidFill>
                  <a:schemeClr val="tx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3515710" y="228734"/>
            <a:ext cx="8676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b="1" dirty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Ilustrasi Penghasilan </a:t>
            </a:r>
            <a:r>
              <a:rPr lang="en-US" sz="2400" b="1" dirty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&amp; </a:t>
            </a:r>
            <a:r>
              <a:rPr lang="en-US" sz="2400" b="1" dirty="0" err="1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Poin</a:t>
            </a:r>
            <a:r>
              <a:rPr lang="en-US" sz="2400" b="1" dirty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 Reward </a:t>
            </a:r>
            <a:r>
              <a:rPr lang="id-ID" sz="2400" b="1" dirty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Anda.</a:t>
            </a:r>
            <a:endParaRPr lang="en-US" sz="2400" b="1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>
              <a:defRPr/>
            </a:pPr>
            <a:r>
              <a:rPr lang="id-ID" sz="2400" b="1" dirty="0">
                <a:latin typeface="Andalus" pitchFamily="18" charset="-78"/>
                <a:cs typeface="Andalus" pitchFamily="18" charset="-78"/>
              </a:rPr>
              <a:t>Duplikasi 4 Orang Dengan Be</a:t>
            </a:r>
            <a:r>
              <a:rPr lang="en-US" sz="2400" b="1" dirty="0" err="1">
                <a:latin typeface="Andalus" pitchFamily="18" charset="-78"/>
                <a:cs typeface="Andalus" pitchFamily="18" charset="-78"/>
              </a:rPr>
              <a:t>rgabung</a:t>
            </a:r>
            <a:r>
              <a:rPr lang="id-ID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Member Basic  </a:t>
            </a:r>
            <a:r>
              <a:rPr lang="id-ID" sz="2400" b="1" dirty="0">
                <a:latin typeface="Andalus" pitchFamily="18" charset="-78"/>
                <a:cs typeface="Andalus" pitchFamily="18" charset="-78"/>
              </a:rPr>
              <a:t>setiap Bulan 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983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5DB07783-16DD-4BBA-BD57-8A9537FF80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7747" y="385011"/>
            <a:ext cx="10174639" cy="695301"/>
          </a:xfrm>
        </p:spPr>
        <p:txBody>
          <a:bodyPr/>
          <a:lstStyle/>
          <a:p>
            <a:pPr algn="ctr"/>
            <a:endParaRPr lang="id-ID" sz="4000" dirty="0">
              <a:solidFill>
                <a:srgbClr val="C00000"/>
              </a:solidFill>
              <a:latin typeface="Goudy Old Style" pitchFamily="18" charset="0"/>
            </a:endParaRPr>
          </a:p>
          <a:p>
            <a:pPr algn="ctr"/>
            <a:endParaRPr lang="id-ID" sz="4000" dirty="0">
              <a:solidFill>
                <a:srgbClr val="C00000"/>
              </a:solidFill>
              <a:latin typeface="Goudy Old Style" pitchFamily="18" charset="0"/>
            </a:endParaRPr>
          </a:p>
          <a:p>
            <a:pPr algn="ctr"/>
            <a:r>
              <a:rPr lang="id-ID" sz="4000" dirty="0">
                <a:solidFill>
                  <a:srgbClr val="C00000"/>
                </a:solidFill>
                <a:latin typeface="Goudy Old Style" pitchFamily="18" charset="0"/>
              </a:rPr>
              <a:t>4 LANGKAH SUKSES BISNIS D</a:t>
            </a:r>
            <a:r>
              <a:rPr lang="en-US" sz="4000" dirty="0">
                <a:solidFill>
                  <a:srgbClr val="C00000"/>
                </a:solidFill>
                <a:latin typeface="Goudy Old Style" pitchFamily="18" charset="0"/>
              </a:rPr>
              <a:t>I</a:t>
            </a:r>
            <a:r>
              <a:rPr lang="id-ID" sz="4000" dirty="0">
                <a:solidFill>
                  <a:srgbClr val="C00000"/>
                </a:solidFill>
                <a:latin typeface="Goudy Old Style" pitchFamily="18" charset="0"/>
              </a:rPr>
              <a:t>4LIFE  </a:t>
            </a:r>
          </a:p>
          <a:p>
            <a:endParaRPr lang="id-ID" sz="4000" dirty="0">
              <a:solidFill>
                <a:srgbClr val="C00000"/>
              </a:solidFill>
              <a:latin typeface="Goudy Old Style" pitchFamily="18" charset="0"/>
            </a:endParaRPr>
          </a:p>
          <a:p>
            <a:endParaRPr lang="id-ID" sz="4000" dirty="0">
              <a:solidFill>
                <a:srgbClr val="C00000"/>
              </a:solidFill>
              <a:latin typeface="Goudy Old Style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CF624DD-ECAA-41E1-B420-82B0D8D4E0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16323" y="1824417"/>
            <a:ext cx="5871069" cy="653484"/>
          </a:xfrm>
        </p:spPr>
        <p:txBody>
          <a:bodyPr/>
          <a:lstStyle/>
          <a:p>
            <a:r>
              <a:rPr lang="id-ID" dirty="0"/>
              <a:t>CITA CITA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48472DB-840D-4F8D-BE9A-43883C48DA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D5E9D6E-FC57-4E84-A884-295FCAACE7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50999" y="1956036"/>
            <a:ext cx="759110" cy="551543"/>
          </a:xfrm>
        </p:spPr>
        <p:txBody>
          <a:bodyPr/>
          <a:lstStyle/>
          <a:p>
            <a:r>
              <a:rPr lang="id-ID" dirty="0"/>
              <a:t>1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520BB58-98AB-422D-9EF6-989FAE1495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68197" y="3513221"/>
            <a:ext cx="5091580" cy="530602"/>
          </a:xfrm>
        </p:spPr>
        <p:txBody>
          <a:bodyPr>
            <a:noAutofit/>
          </a:bodyPr>
          <a:lstStyle/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r>
              <a:rPr lang="id-ID" dirty="0"/>
              <a:t>PEMAKAI PRODUK 100 % </a:t>
            </a:r>
          </a:p>
          <a:p>
            <a:r>
              <a:rPr lang="id-ID" sz="1800" dirty="0"/>
              <a:t>Min 3 produk per bulan</a:t>
            </a:r>
          </a:p>
          <a:p>
            <a:endParaRPr lang="id-ID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6194E1F-F94D-4A7A-8599-1BDC060484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7E08156-55D2-4BDC-A8A7-C9D2C08475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d-ID" dirty="0"/>
              <a:t>2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40F06CD-0A7A-4160-ACF0-CE70BD1FA9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89931" y="4154905"/>
            <a:ext cx="7206246" cy="882316"/>
          </a:xfrm>
        </p:spPr>
        <p:txBody>
          <a:bodyPr>
            <a:normAutofit fontScale="77500" lnSpcReduction="20000"/>
          </a:bodyPr>
          <a:lstStyle/>
          <a:p>
            <a:endParaRPr lang="id-ID" dirty="0"/>
          </a:p>
          <a:p>
            <a:r>
              <a:rPr lang="id-ID" sz="3300" dirty="0"/>
              <a:t>PRESENTASI ( Hasilnya : Ya, Pelanggan, Tidak)</a:t>
            </a:r>
          </a:p>
          <a:p>
            <a:r>
              <a:rPr lang="id-ID" sz="2300" dirty="0"/>
              <a:t>Min 4 x per minggu</a:t>
            </a:r>
          </a:p>
          <a:p>
            <a:endParaRPr lang="id-ID" sz="1800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9863138-E8F5-4B3A-88AD-82D1791BCA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17B798D-FE28-4553-BDBC-1A0BA27C51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d-ID" dirty="0"/>
              <a:t>3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8D3B77AC-13AD-43B3-8792-25B3B86FE9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68197" y="5606317"/>
            <a:ext cx="6789150" cy="916187"/>
          </a:xfrm>
        </p:spPr>
        <p:txBody>
          <a:bodyPr>
            <a:normAutofit fontScale="55000" lnSpcReduction="20000"/>
          </a:bodyPr>
          <a:lstStyle/>
          <a:p>
            <a:endParaRPr lang="id-ID" sz="3200" dirty="0"/>
          </a:p>
          <a:p>
            <a:r>
              <a:rPr lang="id-ID" sz="5100" dirty="0"/>
              <a:t>GUNAKAN ALAT </a:t>
            </a:r>
          </a:p>
          <a:p>
            <a:r>
              <a:rPr lang="id-ID" sz="3200" dirty="0"/>
              <a:t>(Ikuti Pertemuan, Baca Buku Positif, Audio/ Video Inspirasi)</a:t>
            </a:r>
          </a:p>
          <a:p>
            <a:endParaRPr lang="id-ID" sz="32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8E0B262-B764-482C-A4CB-E5CE1802F4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EDE005C-A964-425D-A4AC-E1FDC53518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d-ID" dirty="0"/>
              <a:t>4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1" b="99922" l="556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5" t="71317"/>
          <a:stretch/>
        </p:blipFill>
        <p:spPr bwMode="auto">
          <a:xfrm>
            <a:off x="8257736" y="891822"/>
            <a:ext cx="3035484" cy="30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93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7FB4D-A8C6-9460-29A5-BC41AC59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13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4" y="-5235"/>
            <a:ext cx="12198834" cy="68474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4010" y="62512"/>
            <a:ext cx="79931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SEE YOU AT THE TOP</a:t>
            </a:r>
          </a:p>
          <a:p>
            <a:pPr algn="ctr"/>
            <a:r>
              <a:rPr lang="id-ID" sz="5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 STAR DIAMOND ...!!!</a:t>
            </a:r>
          </a:p>
        </p:txBody>
      </p:sp>
      <p:pic>
        <p:nvPicPr>
          <p:cNvPr id="2050" name="Picture 2" descr="Kontraktor rumah mewah berpengalaman Bogor adalah jasa desain ruma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2" l="0" r="100000">
                        <a14:foregroundMark x1="48926" y1="10074" x2="48926" y2="10074"/>
                        <a14:foregroundMark x1="69629" y1="16741" x2="69629" y2="16741"/>
                        <a14:foregroundMark x1="88965" y1="32000" x2="88965" y2="32000"/>
                        <a14:foregroundMark x1="90234" y1="35556" x2="90234" y2="35556"/>
                        <a14:foregroundMark x1="91602" y1="36296" x2="91602" y2="36296"/>
                        <a14:foregroundMark x1="93262" y1="38074" x2="93262" y2="38074"/>
                        <a14:foregroundMark x1="97461" y1="57185" x2="97461" y2="57185"/>
                        <a14:foregroundMark x1="97461" y1="38370" x2="97461" y2="38370"/>
                        <a14:foregroundMark x1="98730" y1="36296" x2="98730" y2="36296"/>
                        <a14:foregroundMark x1="98438" y1="34815" x2="98438" y2="34815"/>
                        <a14:foregroundMark x1="99121" y1="32444" x2="99121" y2="32444"/>
                        <a14:foregroundMark x1="13281" y1="26667" x2="13281" y2="26667"/>
                        <a14:foregroundMark x1="13281" y1="29926" x2="12891" y2="43704"/>
                        <a14:foregroundMark x1="9570" y1="38815" x2="9570" y2="38815"/>
                        <a14:foregroundMark x1="4590" y1="32741" x2="4590" y2="32741"/>
                        <a14:foregroundMark x1="2637" y1="31259" x2="2637" y2="31259"/>
                        <a14:foregroundMark x1="781" y1="29481" x2="781" y2="29481"/>
                        <a14:foregroundMark x1="5176" y1="98074" x2="5176" y2="98074"/>
                        <a14:foregroundMark x1="1270" y1="98370" x2="13086" y2="98815"/>
                        <a14:foregroundMark x1="28613" y1="80296" x2="28613" y2="90222"/>
                        <a14:foregroundMark x1="31543" y1="80000" x2="31543" y2="93037"/>
                        <a14:foregroundMark x1="40039" y1="81333" x2="40625" y2="92741"/>
                        <a14:foregroundMark x1="52441" y1="80000" x2="53320" y2="90222"/>
                        <a14:foregroundMark x1="60938" y1="79259" x2="61621" y2="92000"/>
                        <a14:foregroundMark x1="64648" y1="80000" x2="64648" y2="93037"/>
                        <a14:foregroundMark x1="68652" y1="81778" x2="69434" y2="91704"/>
                        <a14:foregroundMark x1="97656" y1="54370" x2="97656" y2="54370"/>
                        <a14:foregroundMark x1="68848" y1="92444" x2="68848" y2="92444"/>
                        <a14:foregroundMark x1="69824" y1="96000" x2="69824" y2="96000"/>
                        <a14:foregroundMark x1="70898" y1="94222" x2="70898" y2="94222"/>
                        <a14:foregroundMark x1="70703" y1="97037" x2="70703" y2="97037"/>
                        <a14:backgroundMark x1="85645" y1="88889" x2="85645" y2="88889"/>
                        <a14:backgroundMark x1="83594" y1="81037" x2="89355" y2="81333"/>
                        <a14:backgroundMark x1="95410" y1="78963" x2="95410" y2="78963"/>
                        <a14:backgroundMark x1="69043" y1="95556" x2="92090" y2="95556"/>
                        <a14:backgroundMark x1="96777" y1="32444" x2="96777" y2="63556"/>
                        <a14:backgroundMark x1="97461" y1="66815" x2="98242" y2="94815"/>
                        <a14:backgroundMark x1="87695" y1="84148" x2="95801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43" y="4090834"/>
            <a:ext cx="4429151" cy="2586624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 flipH="1">
            <a:off x="4338529" y="5834690"/>
            <a:ext cx="1873207" cy="1052493"/>
            <a:chOff x="7355580" y="4981901"/>
            <a:chExt cx="3275585" cy="18314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67" b="97751" l="10000" r="90000"/>
                      </a14:imgEffect>
                    </a14:imgLayer>
                  </a14:imgProps>
                </a:ext>
              </a:extLst>
            </a:blip>
            <a:srcRect l="25086" r="24123"/>
            <a:stretch/>
          </p:blipFill>
          <p:spPr>
            <a:xfrm>
              <a:off x="7611105" y="4981901"/>
              <a:ext cx="1422528" cy="17368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350" b="21650"/>
            <a:stretch/>
          </p:blipFill>
          <p:spPr>
            <a:xfrm>
              <a:off x="7355580" y="5265683"/>
              <a:ext cx="3275585" cy="154769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60B62-7D33-3A09-69CD-D29F7DB2D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3906" l="1250" r="99063">
                        <a14:foregroundMark x1="42031" y1="5625" x2="42031" y2="5625"/>
                        <a14:foregroundMark x1="48906" y1="5156" x2="48906" y2="5156"/>
                        <a14:foregroundMark x1="90938" y1="36563" x2="90938" y2="36563"/>
                        <a14:foregroundMark x1="91563" y1="42969" x2="91563" y2="42969"/>
                        <a14:foregroundMark x1="92344" y1="71094" x2="92344" y2="71094"/>
                        <a14:foregroundMark x1="92969" y1="48906" x2="92969" y2="48906"/>
                        <a14:foregroundMark x1="92500" y1="42813" x2="92500" y2="42813"/>
                        <a14:foregroundMark x1="85313" y1="73438" x2="85313" y2="73438"/>
                        <a14:foregroundMark x1="88281" y1="72344" x2="88281" y2="72344"/>
                        <a14:foregroundMark x1="88281" y1="72344" x2="88281" y2="72344"/>
                        <a14:foregroundMark x1="88281" y1="72344" x2="88281" y2="72344"/>
                        <a14:foregroundMark x1="93906" y1="59219" x2="93906" y2="59219"/>
                        <a14:foregroundMark x1="95938" y1="56719" x2="95938" y2="56719"/>
                        <a14:foregroundMark x1="96406" y1="55156" x2="96406" y2="55156"/>
                        <a14:foregroundMark x1="96406" y1="56563" x2="96406" y2="56563"/>
                        <a14:foregroundMark x1="96406" y1="56563" x2="96406" y2="56563"/>
                        <a14:foregroundMark x1="99063" y1="61563" x2="99063" y2="61563"/>
                        <a14:foregroundMark x1="8906" y1="36719" x2="8906" y2="36719"/>
                        <a14:foregroundMark x1="4688" y1="41875" x2="4688" y2="41875"/>
                        <a14:foregroundMark x1="3750" y1="49531" x2="3750" y2="49531"/>
                        <a14:foregroundMark x1="4375" y1="82344" x2="4375" y2="82344"/>
                        <a14:foregroundMark x1="1250" y1="93906" x2="1250" y2="93906"/>
                        <a14:foregroundMark x1="48906" y1="93750" x2="48906" y2="93750"/>
                        <a14:foregroundMark x1="42969" y1="93750" x2="42969" y2="9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29" y="14795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5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3431"/>
          <a:stretch/>
        </p:blipFill>
        <p:spPr bwMode="auto">
          <a:xfrm>
            <a:off x="1559497" y="-171400"/>
            <a:ext cx="9108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D1E49-E754-5EF7-EE4F-9C60F3DAA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t="14294" r="30608" b="5725"/>
          <a:stretch/>
        </p:blipFill>
        <p:spPr>
          <a:xfrm>
            <a:off x="1664830" y="2946716"/>
            <a:ext cx="4189556" cy="36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3D80-B533-0392-F9AA-C0ABD71F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97" y="91684"/>
            <a:ext cx="4719763" cy="667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D6A76-C390-8529-7AFC-5955E078B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16" r="6885"/>
          <a:stretch/>
        </p:blipFill>
        <p:spPr>
          <a:xfrm>
            <a:off x="6528048" y="0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32192-23A8-890F-2FC6-16FB4556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5" y="20253"/>
            <a:ext cx="12149990" cy="68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F0BB8-CE49-CF6F-7552-2D5B190E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944F9-D32D-E960-6158-C4239CAB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22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2107</TotalTime>
  <Words>949</Words>
  <Application>Microsoft Office PowerPoint</Application>
  <PresentationFormat>Widescreen</PresentationFormat>
  <Paragraphs>249</Paragraphs>
  <Slides>51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Andalus</vt:lpstr>
      <vt:lpstr>Arial</vt:lpstr>
      <vt:lpstr>Arial Black</vt:lpstr>
      <vt:lpstr>Baskerville Old Face</vt:lpstr>
      <vt:lpstr>Bernard MT Condensed</vt:lpstr>
      <vt:lpstr>Calibri</vt:lpstr>
      <vt:lpstr>Calibri Light</vt:lpstr>
      <vt:lpstr>Garamond</vt:lpstr>
      <vt:lpstr>Goudy Old Style</vt:lpstr>
      <vt:lpstr>Roboto</vt:lpstr>
      <vt:lpstr>Stencil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Dynapharm</dc:creator>
  <cp:lastModifiedBy>Henry Bintang Sinambela</cp:lastModifiedBy>
  <cp:revision>66</cp:revision>
  <dcterms:created xsi:type="dcterms:W3CDTF">2020-09-17T14:32:53Z</dcterms:created>
  <dcterms:modified xsi:type="dcterms:W3CDTF">2023-11-08T16:22:45Z</dcterms:modified>
</cp:coreProperties>
</file>